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 powstał Świat?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Krótka historia poszukiwania odpowiedzi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24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6769" y="764373"/>
            <a:ext cx="8949431" cy="1293028"/>
          </a:xfrm>
        </p:spPr>
        <p:txBody>
          <a:bodyPr/>
          <a:lstStyle/>
          <a:p>
            <a:r>
              <a:rPr lang="pl-PL" dirty="0" smtClean="0"/>
              <a:t>Mezopotamski epos </a:t>
            </a:r>
            <a:r>
              <a:rPr lang="pl-PL" dirty="0" err="1" smtClean="0"/>
              <a:t>enuma</a:t>
            </a:r>
            <a:r>
              <a:rPr lang="pl-PL" dirty="0" smtClean="0"/>
              <a:t> </a:t>
            </a:r>
            <a:r>
              <a:rPr lang="pl-PL" dirty="0" err="1" smtClean="0"/>
              <a:t>elisz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85904"/>
            <a:ext cx="5334000" cy="2840355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Zapisany na glinianych tablicach tekst </a:t>
            </a:r>
            <a:r>
              <a:rPr lang="pl-PL" dirty="0" err="1" smtClean="0"/>
              <a:t>Enuma</a:t>
            </a:r>
            <a:r>
              <a:rPr lang="pl-PL" dirty="0" smtClean="0"/>
              <a:t> </a:t>
            </a:r>
            <a:r>
              <a:rPr lang="pl-PL" dirty="0" err="1" smtClean="0"/>
              <a:t>Elisz</a:t>
            </a:r>
            <a:r>
              <a:rPr lang="pl-PL" dirty="0" smtClean="0"/>
              <a:t> mówi o walce bogów, w ramach której powstaje znany nam świat. </a:t>
            </a:r>
            <a:r>
              <a:rPr lang="pl-PL" dirty="0" err="1" smtClean="0"/>
              <a:t>Marduk</a:t>
            </a:r>
            <a:r>
              <a:rPr lang="pl-PL" dirty="0" smtClean="0"/>
              <a:t>, zwycięzca </a:t>
            </a:r>
            <a:r>
              <a:rPr lang="pl-PL" dirty="0" err="1" smtClean="0"/>
              <a:t>międzyboskich</a:t>
            </a:r>
            <a:r>
              <a:rPr lang="pl-PL" dirty="0" smtClean="0"/>
              <a:t> zmagań, stwarza także człowieka. Do koncepcji stworzenia świata i człowieka przez Boga nawiązuje także późniejsza Księga Rodzaju, dla której jednak jasne jest, że Bóg jest tylko jeden.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2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Mity greckie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Według starożytnych Greków świat jako kosmos wyłonił się z pierwotnego chaosu. Powstanie świata to zatem porządkowanie pierwotnego bałaganu! Zajęli się tym bogowie, którzy są tożsami z elementami natury – Uranos (niebo) i Gaja (ziemia). Oni sami jednak także wyłonili się z chaosu, nie istnieli odwiecznie! 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78" y="1917577"/>
            <a:ext cx="5749255" cy="3825868"/>
          </a:xfrm>
        </p:spPr>
      </p:pic>
    </p:spTree>
    <p:extLst>
      <p:ext uri="{BB962C8B-B14F-4D97-AF65-F5344CB8AC3E}">
        <p14:creationId xmlns:p14="http://schemas.microsoft.com/office/powerpoint/2010/main" val="428366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Grecka filozofia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Platon uważał, że świat materialny jest stworzony na wzór wiecznego świata idei. Dzieła stworzenia dokonał Demiurg, który nie jest jednak wszechpotężnym bogiem. </a:t>
            </a:r>
          </a:p>
          <a:p>
            <a:r>
              <a:rPr lang="pl-PL" dirty="0" smtClean="0"/>
              <a:t>Według Arystotelesa świat to ciąg ruchu, który musiał mieć swój początek. Kto porusza świat? Bóg zwany Nieporuszonym </a:t>
            </a:r>
            <a:r>
              <a:rPr lang="pl-PL" dirty="0" err="1" smtClean="0"/>
              <a:t>Poruszycielem</a:t>
            </a:r>
            <a:r>
              <a:rPr lang="pl-PL" dirty="0" smtClean="0"/>
              <a:t>. Bóg Arystotelesa nie interesuje się światem – to tylko świat dąży do niego i porusza się pod jego wpływem!</a:t>
            </a:r>
          </a:p>
          <a:p>
            <a:r>
              <a:rPr lang="pl-PL" dirty="0" smtClean="0"/>
              <a:t>Dla stoików świat był cyklicznym procesem, przesyconym jakimś boskim sensem i duchem, ale nie stworzonym. Na końcu cyklu cały świat spłonie, a następnie odrodzi się na nowo!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50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Platon i Arystoteles na obrazie Rafaela „Szkoła ateńska”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5" y="1922602"/>
            <a:ext cx="6536924" cy="4647344"/>
          </a:xfrm>
        </p:spPr>
      </p:pic>
    </p:spTree>
    <p:extLst>
      <p:ext uri="{BB962C8B-B14F-4D97-AF65-F5344CB8AC3E}">
        <p14:creationId xmlns:p14="http://schemas.microsoft.com/office/powerpoint/2010/main" val="78290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Big </a:t>
            </a:r>
            <a:r>
              <a:rPr lang="pl-PL" dirty="0" err="1" smtClean="0"/>
              <a:t>Bang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5193"/>
            <a:ext cx="5334000" cy="3541776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Współcześnie najpopularniejszą teorią naukową dotyczącą początku świata, a przynajmniej jego obecnego stadium rozwoju, jest teoria Wielkiego Wybuchu.</a:t>
            </a:r>
          </a:p>
          <a:p>
            <a:r>
              <a:rPr lang="pl-PL" dirty="0" smtClean="0"/>
              <a:t>Według tej teorii Wszechświat się rozszerza, a u początku tego procesu był on nieskończenie mały. Rozwój świata przypomina zatem długotrwałą eksplozję!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4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Ks. Georges-Henri </a:t>
            </a:r>
            <a:r>
              <a:rPr lang="pl-PL" dirty="0" err="1"/>
              <a:t>Lemaître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Choć upowszechniona w astronomii teoria Wielkiego Wybuchu bywa przywoływana jako rzekomo podważająca przesłanie Biblii, w rzeczywistości nie uderza ona w prawdy wiary. Co więcej, choć niektórzy o tym nie wiedzą, jej zasadniczym twórcą był ksiądz katolicki, wybitny kosmolog, przyjaciel i polemista Alberta Einsteina.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0" y="1815101"/>
            <a:ext cx="3227631" cy="4722733"/>
          </a:xfrm>
        </p:spPr>
      </p:pic>
    </p:spTree>
    <p:extLst>
      <p:ext uri="{BB962C8B-B14F-4D97-AF65-F5344CB8AC3E}">
        <p14:creationId xmlns:p14="http://schemas.microsoft.com/office/powerpoint/2010/main" val="345396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Dwa skrzydła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Naukowe odkrycia i teorie dotyczące początku świata nie uderzają w prawdę o stworzeniu. Nauka i wiara nie walczą ze sobą, bo opisują rzeczywistość na różnych poziomach. Dobrze rozumiana nauka i dojrzale przeżywana wiara są wręcz dla człowieka komplementarne. Biblia mówi o stworzeniu świata przez Boga, a nauka o tym, jak dokładnie świat powstał i się rozwija.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9317"/>
            <a:ext cx="5776694" cy="5054608"/>
          </a:xfrm>
        </p:spPr>
      </p:pic>
    </p:spTree>
    <p:extLst>
      <p:ext uri="{BB962C8B-B14F-4D97-AF65-F5344CB8AC3E}">
        <p14:creationId xmlns:p14="http://schemas.microsoft.com/office/powerpoint/2010/main" val="3583262826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26</TotalTime>
  <Words>402</Words>
  <Application>Microsoft Office PowerPoint</Application>
  <PresentationFormat>Panoramiczny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Para</vt:lpstr>
      <vt:lpstr>Jak powstał Świat?</vt:lpstr>
      <vt:lpstr>Mezopotamski epos enuma elisz</vt:lpstr>
      <vt:lpstr>Mity greckie</vt:lpstr>
      <vt:lpstr>Grecka filozofia</vt:lpstr>
      <vt:lpstr>Platon i Arystoteles na obrazie Rafaela „Szkoła ateńska”</vt:lpstr>
      <vt:lpstr>Big Bang!</vt:lpstr>
      <vt:lpstr>Ks. Georges-Henri Lemaître</vt:lpstr>
      <vt:lpstr>Dwa skrzydła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powstał Świat?</dc:title>
  <dc:creator>Marcin Walczak</dc:creator>
  <cp:lastModifiedBy>Marcin Walczak</cp:lastModifiedBy>
  <cp:revision>8</cp:revision>
  <dcterms:created xsi:type="dcterms:W3CDTF">2020-02-14T10:48:36Z</dcterms:created>
  <dcterms:modified xsi:type="dcterms:W3CDTF">2020-02-14T11:15:00Z</dcterms:modified>
</cp:coreProperties>
</file>