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31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565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0894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607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8579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37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8143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390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316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62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39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455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81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57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54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957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9F21-1F0C-486D-88B9-1E1E865D7E01}" type="datetimeFigureOut">
              <a:rPr lang="pl-PL" smtClean="0"/>
              <a:t>12.02.2020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3BD1EA-AC19-4ABA-9A0B-D9C3E175DB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014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ED043D-51B2-48D6-962F-A9F7FCC067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Kim jest człowiek?</a:t>
            </a:r>
          </a:p>
        </p:txBody>
      </p:sp>
    </p:spTree>
    <p:extLst>
      <p:ext uri="{BB962C8B-B14F-4D97-AF65-F5344CB8AC3E}">
        <p14:creationId xmlns:p14="http://schemas.microsoft.com/office/powerpoint/2010/main" val="133377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D2407B-FF49-4AE0-91E2-688A1D08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Antropologia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DC9991-35B2-4162-B170-F2CFAA578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Nauka o człowieku</a:t>
            </a:r>
          </a:p>
          <a:p>
            <a:r>
              <a:rPr lang="pl-PL" dirty="0"/>
              <a:t>Istnieje wiele koncepcji antropologicznych</a:t>
            </a:r>
          </a:p>
          <a:p>
            <a:r>
              <a:rPr lang="pl-PL" dirty="0"/>
              <a:t>Nie wszystkie koncepcje antropologiczne można pogodzić </a:t>
            </a:r>
            <a:br>
              <a:rPr lang="pl-PL" dirty="0"/>
            </a:br>
            <a:r>
              <a:rPr lang="pl-PL" dirty="0"/>
              <a:t>z chrześcijaństwem</a:t>
            </a:r>
          </a:p>
        </p:txBody>
      </p:sp>
    </p:spTree>
    <p:extLst>
      <p:ext uri="{BB962C8B-B14F-4D97-AF65-F5344CB8AC3E}">
        <p14:creationId xmlns:p14="http://schemas.microsoft.com/office/powerpoint/2010/main" val="307518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D0F613-8BE4-47E3-AA90-B21F9C25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Materializm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8E495E-F80F-4600-9112-C1680DD98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Istnieje tylko materia</a:t>
            </a:r>
          </a:p>
          <a:p>
            <a:r>
              <a:rPr lang="pl-PL" dirty="0"/>
              <a:t>Człowiek to zespół świetnie zorganizowanych komórek</a:t>
            </a:r>
          </a:p>
          <a:p>
            <a:r>
              <a:rPr lang="pl-PL" dirty="0"/>
              <a:t>Normy moralne ustala człowiek</a:t>
            </a:r>
          </a:p>
          <a:p>
            <a:r>
              <a:rPr lang="pl-PL" dirty="0"/>
              <a:t>Brak wolności i odpowiedzialności</a:t>
            </a:r>
          </a:p>
          <a:p>
            <a:r>
              <a:rPr lang="pl-PL" dirty="0"/>
              <a:t>W życiu liczy się przyjemność, bogactwo i sukces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568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26ECB1-3C66-45D8-B1DC-97D63137B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Koncepcje biologiczne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EE300-C705-4447-9294-336B14B2D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Człowiek to zwierzę z większymi możliwościami intelektualnymi</a:t>
            </a:r>
          </a:p>
          <a:p>
            <a:r>
              <a:rPr lang="pl-PL" dirty="0"/>
              <a:t>Człowiek uczy się reakcji na różne sytuacje w otoczeniu</a:t>
            </a:r>
          </a:p>
          <a:p>
            <a:r>
              <a:rPr lang="pl-PL" dirty="0"/>
              <a:t>Działania człowieka mają na celu zyskanie nagrody lub uniknięcie kary</a:t>
            </a:r>
          </a:p>
        </p:txBody>
      </p:sp>
    </p:spTree>
    <p:extLst>
      <p:ext uri="{BB962C8B-B14F-4D97-AF65-F5344CB8AC3E}">
        <p14:creationId xmlns:p14="http://schemas.microsoft.com/office/powerpoint/2010/main" val="355471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DC0F83-E36B-469C-9B8E-FA37ABDB9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Koncepcje psychospołeczne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7A6200-6E13-427A-85B4-3E7E60937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Człowiek ma ciało i psychikę, na którą składają się: myślenie, osobowość, pamięć, emocje itd.</a:t>
            </a:r>
          </a:p>
          <a:p>
            <a:r>
              <a:rPr lang="pl-PL" dirty="0"/>
              <a:t>Człowiek wchodzi w relacje z innymi i jest przez nie kształtowany</a:t>
            </a:r>
          </a:p>
          <a:p>
            <a:r>
              <a:rPr lang="pl-PL" dirty="0"/>
              <a:t>Brak wolności człowieka</a:t>
            </a:r>
          </a:p>
          <a:p>
            <a:r>
              <a:rPr lang="pl-PL" dirty="0"/>
              <a:t>Ważne jest doświadczenie człowieka i jego interpretacja</a:t>
            </a:r>
          </a:p>
        </p:txBody>
      </p:sp>
    </p:spTree>
    <p:extLst>
      <p:ext uri="{BB962C8B-B14F-4D97-AF65-F5344CB8AC3E}">
        <p14:creationId xmlns:p14="http://schemas.microsoft.com/office/powerpoint/2010/main" val="1588217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4389F7-8DEE-476D-811F-1163F5310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Utylitaryzm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215A04-D95B-4C86-A833-3ECFD891B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Ważne jest to, co jest użyteczne</a:t>
            </a:r>
          </a:p>
          <a:p>
            <a:r>
              <a:rPr lang="pl-PL" dirty="0"/>
              <a:t>Liczy się ten człowiek, który jest użyteczny</a:t>
            </a:r>
          </a:p>
          <a:p>
            <a:r>
              <a:rPr lang="pl-PL" dirty="0"/>
              <a:t>W sytuacji skrajnej odbiera godność ludziom niepełnosprawnym, starszym, nienarodzonym</a:t>
            </a:r>
          </a:p>
        </p:txBody>
      </p:sp>
    </p:spTree>
    <p:extLst>
      <p:ext uri="{BB962C8B-B14F-4D97-AF65-F5344CB8AC3E}">
        <p14:creationId xmlns:p14="http://schemas.microsoft.com/office/powerpoint/2010/main" val="419780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10F70A-1F85-42BC-A452-26D0DB16D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materializmu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00E9B5-D283-4686-8F64-F69B87EE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Życie bez Boga</a:t>
            </a:r>
          </a:p>
          <a:p>
            <a:r>
              <a:rPr lang="pl-PL" dirty="0"/>
              <a:t>Trudności w poradzeniu sobie z cierpieniem, porażkami </a:t>
            </a:r>
            <a:br>
              <a:rPr lang="pl-PL" dirty="0"/>
            </a:br>
            <a:r>
              <a:rPr lang="pl-PL" dirty="0"/>
              <a:t>i samotnością</a:t>
            </a:r>
          </a:p>
          <a:p>
            <a:r>
              <a:rPr lang="pl-PL" dirty="0"/>
              <a:t>Egoizm, konsumpcjonizm</a:t>
            </a:r>
          </a:p>
          <a:p>
            <a:r>
              <a:rPr lang="pl-PL" dirty="0"/>
              <a:t>Narastanie różnic społecznych między biednymi i bogatymi</a:t>
            </a:r>
          </a:p>
          <a:p>
            <a:r>
              <a:rPr lang="pl-PL" dirty="0"/>
              <a:t>Odmawianie godności niektórym ludziom</a:t>
            </a:r>
          </a:p>
          <a:p>
            <a:r>
              <a:rPr lang="pl-PL" dirty="0"/>
              <a:t>Cywilizacja śmierci</a:t>
            </a:r>
          </a:p>
        </p:txBody>
      </p:sp>
    </p:spTree>
    <p:extLst>
      <p:ext uri="{BB962C8B-B14F-4D97-AF65-F5344CB8AC3E}">
        <p14:creationId xmlns:p14="http://schemas.microsoft.com/office/powerpoint/2010/main" val="266616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A6F74-9E58-4CD0-B747-9D8A3DBD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Koncepcja chrześcijańska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5E7402-C1FD-448A-B04C-20383ECEA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Człowiek jest jednością duszy i ciała</a:t>
            </a:r>
          </a:p>
          <a:p>
            <a:r>
              <a:rPr lang="pl-PL" dirty="0"/>
              <a:t>Dusza oddziela się od ciała w chwili śmierci, ale nie umiera</a:t>
            </a:r>
          </a:p>
          <a:p>
            <a:r>
              <a:rPr lang="pl-PL" dirty="0"/>
              <a:t>W dniu zmartwychwstania umarłych otrzymamy na nowo ciało</a:t>
            </a:r>
          </a:p>
          <a:p>
            <a:r>
              <a:rPr lang="pl-PL" dirty="0"/>
              <a:t>Człowiek jest osobą i posiada </a:t>
            </a:r>
            <a:r>
              <a:rPr lang="pl-PL" dirty="0" err="1"/>
              <a:t>nieutracalną</a:t>
            </a:r>
            <a:r>
              <a:rPr lang="pl-PL" dirty="0"/>
              <a:t> godność</a:t>
            </a:r>
          </a:p>
          <a:p>
            <a:r>
              <a:rPr lang="pl-PL" dirty="0"/>
              <a:t>Ciało człowieka jest tak samo dobre jak jego dusza</a:t>
            </a:r>
          </a:p>
          <a:p>
            <a:r>
              <a:rPr lang="pl-PL" dirty="0"/>
              <a:t>Mężczyzna i kobieta są sobie równi</a:t>
            </a:r>
          </a:p>
          <a:p>
            <a:r>
              <a:rPr lang="pl-PL" dirty="0"/>
              <a:t>Człowiek jest stworzony przez Boga na Jego obraz</a:t>
            </a:r>
          </a:p>
          <a:p>
            <a:r>
              <a:rPr lang="pl-PL" dirty="0"/>
              <a:t>Człowiek jest zdolny do kochania i poznawania Boga</a:t>
            </a:r>
          </a:p>
          <a:p>
            <a:r>
              <a:rPr lang="pl-PL" dirty="0"/>
              <a:t>Człowiek jest wolny i podejmuje odpowiedzialność za </a:t>
            </a:r>
            <a:r>
              <a:rPr lang="pl-PL"/>
              <a:t>swoje czyny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7809809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253</Words>
  <Application>Microsoft Office PowerPoint</Application>
  <PresentationFormat>Panoramiczny</PresentationFormat>
  <Paragraphs>41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Smuga</vt:lpstr>
      <vt:lpstr>Kim jest człowiek?</vt:lpstr>
      <vt:lpstr>Antropologia</vt:lpstr>
      <vt:lpstr>Materializm</vt:lpstr>
      <vt:lpstr>Koncepcje biologiczne</vt:lpstr>
      <vt:lpstr>Koncepcje psychospołeczne</vt:lpstr>
      <vt:lpstr>Utylitaryzm</vt:lpstr>
      <vt:lpstr>Skutki materializmu</vt:lpstr>
      <vt:lpstr>Koncepcja chrześcijańska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 jest człowiek?</dc:title>
  <dc:creator>Magda Koper</dc:creator>
  <cp:lastModifiedBy>Magda Koper</cp:lastModifiedBy>
  <cp:revision>4</cp:revision>
  <dcterms:created xsi:type="dcterms:W3CDTF">2020-02-12T22:02:52Z</dcterms:created>
  <dcterms:modified xsi:type="dcterms:W3CDTF">2020-02-12T22:34:27Z</dcterms:modified>
</cp:coreProperties>
</file>