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9F21-1F0C-486D-88B9-1E1E865D7E01}" type="datetimeFigureOut">
              <a:rPr lang="pl-PL" smtClean="0"/>
              <a:t>12.02.2020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B3BD1EA-AC19-4ABA-9A0B-D9C3E175DB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231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9F21-1F0C-486D-88B9-1E1E865D7E01}" type="datetimeFigureOut">
              <a:rPr lang="pl-PL" smtClean="0"/>
              <a:t>12.02.2020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B3BD1EA-AC19-4ABA-9A0B-D9C3E175DB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5659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9F21-1F0C-486D-88B9-1E1E865D7E01}" type="datetimeFigureOut">
              <a:rPr lang="pl-PL" smtClean="0"/>
              <a:t>12.02.2020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B3BD1EA-AC19-4ABA-9A0B-D9C3E175DB80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0894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9F21-1F0C-486D-88B9-1E1E865D7E01}" type="datetimeFigureOut">
              <a:rPr lang="pl-PL" smtClean="0"/>
              <a:t>12.02.2020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B3BD1EA-AC19-4ABA-9A0B-D9C3E175DB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5607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9F21-1F0C-486D-88B9-1E1E865D7E01}" type="datetimeFigureOut">
              <a:rPr lang="pl-PL" smtClean="0"/>
              <a:t>12.02.2020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B3BD1EA-AC19-4ABA-9A0B-D9C3E175DB80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85797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9F21-1F0C-486D-88B9-1E1E865D7E01}" type="datetimeFigureOut">
              <a:rPr lang="pl-PL" smtClean="0"/>
              <a:t>12.02.2020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B3BD1EA-AC19-4ABA-9A0B-D9C3E175DB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9377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9F21-1F0C-486D-88B9-1E1E865D7E01}" type="datetimeFigureOut">
              <a:rPr lang="pl-PL" smtClean="0"/>
              <a:t>12.02.2020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D1EA-AC19-4ABA-9A0B-D9C3E175DB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81432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9F21-1F0C-486D-88B9-1E1E865D7E01}" type="datetimeFigureOut">
              <a:rPr lang="pl-PL" smtClean="0"/>
              <a:t>12.02.2020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D1EA-AC19-4ABA-9A0B-D9C3E175DB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3909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9F21-1F0C-486D-88B9-1E1E865D7E01}" type="datetimeFigureOut">
              <a:rPr lang="pl-PL" smtClean="0"/>
              <a:t>12.02.2020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D1EA-AC19-4ABA-9A0B-D9C3E175DB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3168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9F21-1F0C-486D-88B9-1E1E865D7E01}" type="datetimeFigureOut">
              <a:rPr lang="pl-PL" smtClean="0"/>
              <a:t>12.02.2020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B3BD1EA-AC19-4ABA-9A0B-D9C3E175DB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2624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9F21-1F0C-486D-88B9-1E1E865D7E01}" type="datetimeFigureOut">
              <a:rPr lang="pl-PL" smtClean="0"/>
              <a:t>12.02.2020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B3BD1EA-AC19-4ABA-9A0B-D9C3E175DB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039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9F21-1F0C-486D-88B9-1E1E865D7E01}" type="datetimeFigureOut">
              <a:rPr lang="pl-PL" smtClean="0"/>
              <a:t>12.02.2020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B3BD1EA-AC19-4ABA-9A0B-D9C3E175DB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4550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9F21-1F0C-486D-88B9-1E1E865D7E01}" type="datetimeFigureOut">
              <a:rPr lang="pl-PL" smtClean="0"/>
              <a:t>12.02.2020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D1EA-AC19-4ABA-9A0B-D9C3E175DB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7812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9F21-1F0C-486D-88B9-1E1E865D7E01}" type="datetimeFigureOut">
              <a:rPr lang="pl-PL" smtClean="0"/>
              <a:t>12.02.2020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D1EA-AC19-4ABA-9A0B-D9C3E175DB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1572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9F21-1F0C-486D-88B9-1E1E865D7E01}" type="datetimeFigureOut">
              <a:rPr lang="pl-PL" smtClean="0"/>
              <a:t>12.02.2020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D1EA-AC19-4ABA-9A0B-D9C3E175DB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2542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9F21-1F0C-486D-88B9-1E1E865D7E01}" type="datetimeFigureOut">
              <a:rPr lang="pl-PL" smtClean="0"/>
              <a:t>12.02.2020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B3BD1EA-AC19-4ABA-9A0B-D9C3E175DB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9570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29F21-1F0C-486D-88B9-1E1E865D7E01}" type="datetimeFigureOut">
              <a:rPr lang="pl-PL" smtClean="0"/>
              <a:t>12.02.2020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B3BD1EA-AC19-4ABA-9A0B-D9C3E175DB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0141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ED043D-51B2-48D6-962F-A9F7FCC067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Kim jest człowiek?</a:t>
            </a:r>
          </a:p>
        </p:txBody>
      </p:sp>
    </p:spTree>
    <p:extLst>
      <p:ext uri="{BB962C8B-B14F-4D97-AF65-F5344CB8AC3E}">
        <p14:creationId xmlns:p14="http://schemas.microsoft.com/office/powerpoint/2010/main" val="1333772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D2407B-FF49-4AE0-91E2-688A1D084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Antropologia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2DC9991-35B2-4162-B170-F2CFAA578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Nauka o człowieku</a:t>
            </a:r>
          </a:p>
          <a:p>
            <a:r>
              <a:rPr lang="pl-PL" dirty="0"/>
              <a:t>Istnieje wiele koncepcji antropologicznych</a:t>
            </a:r>
          </a:p>
          <a:p>
            <a:r>
              <a:rPr lang="pl-PL" dirty="0"/>
              <a:t>Nie wszystkie koncepcje antropologiczne można pogodzić </a:t>
            </a:r>
            <a:br>
              <a:rPr lang="pl-PL" dirty="0"/>
            </a:br>
            <a:r>
              <a:rPr lang="pl-PL" dirty="0"/>
              <a:t>z chrześcijaństwem</a:t>
            </a:r>
          </a:p>
        </p:txBody>
      </p:sp>
    </p:spTree>
    <p:extLst>
      <p:ext uri="{BB962C8B-B14F-4D97-AF65-F5344CB8AC3E}">
        <p14:creationId xmlns:p14="http://schemas.microsoft.com/office/powerpoint/2010/main" val="3075183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D0F613-8BE4-47E3-AA90-B21F9C255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Materializm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38E495E-F80F-4600-9112-C1680DD98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Istnieje tylko materia</a:t>
            </a:r>
          </a:p>
          <a:p>
            <a:r>
              <a:rPr lang="pl-PL" dirty="0"/>
              <a:t>Człowiek to zespół świetnie zorganizowanych komórek</a:t>
            </a:r>
          </a:p>
          <a:p>
            <a:r>
              <a:rPr lang="pl-PL" dirty="0"/>
              <a:t>Normy moralne ustala człowiek</a:t>
            </a:r>
          </a:p>
          <a:p>
            <a:r>
              <a:rPr lang="pl-PL" dirty="0"/>
              <a:t>Brak wolności i odpowiedzialności</a:t>
            </a:r>
          </a:p>
          <a:p>
            <a:r>
              <a:rPr lang="pl-PL" dirty="0"/>
              <a:t>W życiu liczy się przyjemność, bogactwo i sukces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05681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26ECB1-3C66-45D8-B1DC-97D63137B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Koncepcje biologiczne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09EE300-C705-4447-9294-336B14B2D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Człowiek to zwierzę z większymi możliwościami intelektualnymi</a:t>
            </a:r>
          </a:p>
          <a:p>
            <a:r>
              <a:rPr lang="pl-PL" dirty="0"/>
              <a:t>Człowiek uczy się reakcji na różne sytuacje w otoczeniu</a:t>
            </a:r>
          </a:p>
          <a:p>
            <a:r>
              <a:rPr lang="pl-PL" dirty="0"/>
              <a:t>Działania człowieka mają na celu zyskanie nagrody lub uniknięcie kary</a:t>
            </a:r>
          </a:p>
        </p:txBody>
      </p:sp>
    </p:spTree>
    <p:extLst>
      <p:ext uri="{BB962C8B-B14F-4D97-AF65-F5344CB8AC3E}">
        <p14:creationId xmlns:p14="http://schemas.microsoft.com/office/powerpoint/2010/main" val="3554712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DC0F83-E36B-469C-9B8E-FA37ABDB9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Koncepcje psychospołeczne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27A6200-6E13-427A-85B4-3E7E60937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Człowiek ma ciało i psychikę, na którą składają się: myślenie, osobowość, pamięć, emocje itd.</a:t>
            </a:r>
          </a:p>
          <a:p>
            <a:r>
              <a:rPr lang="pl-PL" dirty="0"/>
              <a:t>Człowiek wchodzi w relacje z innymi i jest przez nie kształtowany</a:t>
            </a:r>
          </a:p>
          <a:p>
            <a:r>
              <a:rPr lang="pl-PL" dirty="0"/>
              <a:t>Brak wolności człowieka</a:t>
            </a:r>
          </a:p>
          <a:p>
            <a:r>
              <a:rPr lang="pl-PL" dirty="0"/>
              <a:t>Ważne jest doświadczenie człowieka i jego interpretacja</a:t>
            </a:r>
          </a:p>
        </p:txBody>
      </p:sp>
    </p:spTree>
    <p:extLst>
      <p:ext uri="{BB962C8B-B14F-4D97-AF65-F5344CB8AC3E}">
        <p14:creationId xmlns:p14="http://schemas.microsoft.com/office/powerpoint/2010/main" val="1588217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4389F7-8DEE-476D-811F-1163F5310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Utylitaryzm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5215A04-D95B-4C86-A833-3ECFD891B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Ważne jest to, co jest użyteczne</a:t>
            </a:r>
          </a:p>
          <a:p>
            <a:r>
              <a:rPr lang="pl-PL" dirty="0"/>
              <a:t>Liczy się ten człowiek, który jest użyteczny</a:t>
            </a:r>
          </a:p>
          <a:p>
            <a:r>
              <a:rPr lang="pl-PL" dirty="0"/>
              <a:t>W sytuacji skrajnej odbiera godność ludziom niepełnosprawnym, starszym, nienarodzonym</a:t>
            </a:r>
          </a:p>
        </p:txBody>
      </p:sp>
    </p:spTree>
    <p:extLst>
      <p:ext uri="{BB962C8B-B14F-4D97-AF65-F5344CB8AC3E}">
        <p14:creationId xmlns:p14="http://schemas.microsoft.com/office/powerpoint/2010/main" val="4197807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10F70A-1F85-42BC-A452-26D0DB16D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Skutki materializmu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00E9B5-D283-4686-8F64-F69B87EE2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Życie bez Boga</a:t>
            </a:r>
          </a:p>
          <a:p>
            <a:r>
              <a:rPr lang="pl-PL" dirty="0"/>
              <a:t>Trudności w poradzeniu sobie z cierpieniem, porażkami </a:t>
            </a:r>
            <a:br>
              <a:rPr lang="pl-PL" dirty="0"/>
            </a:br>
            <a:r>
              <a:rPr lang="pl-PL" dirty="0"/>
              <a:t>i samotnością</a:t>
            </a:r>
          </a:p>
          <a:p>
            <a:r>
              <a:rPr lang="pl-PL" dirty="0"/>
              <a:t>Egoizm, konsumpcjonizm</a:t>
            </a:r>
          </a:p>
          <a:p>
            <a:r>
              <a:rPr lang="pl-PL" dirty="0"/>
              <a:t>Narastanie różnic społecznych między biednymi i bogatymi</a:t>
            </a:r>
          </a:p>
          <a:p>
            <a:r>
              <a:rPr lang="pl-PL" dirty="0"/>
              <a:t>Odmawianie godności niektórym ludziom</a:t>
            </a:r>
          </a:p>
          <a:p>
            <a:r>
              <a:rPr lang="pl-PL" dirty="0"/>
              <a:t>Cywilizacja śmierci</a:t>
            </a:r>
          </a:p>
        </p:txBody>
      </p:sp>
    </p:spTree>
    <p:extLst>
      <p:ext uri="{BB962C8B-B14F-4D97-AF65-F5344CB8AC3E}">
        <p14:creationId xmlns:p14="http://schemas.microsoft.com/office/powerpoint/2010/main" val="2666163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6A6F74-9E58-4CD0-B747-9D8A3DBD9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Koncepcja chrześcijańska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45E7402-C1FD-448A-B04C-20383ECEA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Człowiek jest jednością duszy i ciała</a:t>
            </a:r>
          </a:p>
          <a:p>
            <a:r>
              <a:rPr lang="pl-PL" dirty="0"/>
              <a:t>Dusza oddziela się od ciała w chwili śmierci, ale nie umiera</a:t>
            </a:r>
          </a:p>
          <a:p>
            <a:r>
              <a:rPr lang="pl-PL" dirty="0"/>
              <a:t>W dniu zmartwychwstania umarłych otrzymamy na nowo ciało</a:t>
            </a:r>
          </a:p>
          <a:p>
            <a:r>
              <a:rPr lang="pl-PL" dirty="0"/>
              <a:t>Człowiek jest osobą i posiada </a:t>
            </a:r>
            <a:r>
              <a:rPr lang="pl-PL" dirty="0" err="1"/>
              <a:t>nieutracalną</a:t>
            </a:r>
            <a:r>
              <a:rPr lang="pl-PL" dirty="0"/>
              <a:t> godność</a:t>
            </a:r>
          </a:p>
          <a:p>
            <a:r>
              <a:rPr lang="pl-PL" dirty="0"/>
              <a:t>Ciało człowieka jest tak samo dobre jak jego dusza</a:t>
            </a:r>
          </a:p>
          <a:p>
            <a:r>
              <a:rPr lang="pl-PL" dirty="0"/>
              <a:t>Mężczyzna i kobieta są sobie równi</a:t>
            </a:r>
          </a:p>
          <a:p>
            <a:r>
              <a:rPr lang="pl-PL" dirty="0"/>
              <a:t>Człowiek jest stworzony przez Boga na Jego obraz</a:t>
            </a:r>
          </a:p>
          <a:p>
            <a:r>
              <a:rPr lang="pl-PL" dirty="0"/>
              <a:t>Człowiek jest zdolny do kochania i poznawania Boga</a:t>
            </a:r>
          </a:p>
          <a:p>
            <a:r>
              <a:rPr lang="pl-PL" dirty="0"/>
              <a:t>Człowiek jest wolny i podejmuje odpowiedzialność za </a:t>
            </a:r>
            <a:r>
              <a:rPr lang="pl-PL"/>
              <a:t>swoje czyny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87809809"/>
      </p:ext>
    </p:extLst>
  </p:cSld>
  <p:clrMapOvr>
    <a:masterClrMapping/>
  </p:clrMapOvr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mu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</TotalTime>
  <Words>253</Words>
  <Application>Microsoft Office PowerPoint</Application>
  <PresentationFormat>Panoramiczny</PresentationFormat>
  <Paragraphs>41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Smuga</vt:lpstr>
      <vt:lpstr>Kim jest człowiek?</vt:lpstr>
      <vt:lpstr>Antropologia</vt:lpstr>
      <vt:lpstr>Materializm</vt:lpstr>
      <vt:lpstr>Koncepcje biologiczne</vt:lpstr>
      <vt:lpstr>Koncepcje psychospołeczne</vt:lpstr>
      <vt:lpstr>Utylitaryzm</vt:lpstr>
      <vt:lpstr>Skutki materializmu</vt:lpstr>
      <vt:lpstr>Koncepcja chrześcijańska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Kim jest człowiek?</dc:title>
  <dc:creator>Magda Koper</dc:creator>
  <cp:lastModifiedBy>Magda Koper</cp:lastModifiedBy>
  <cp:revision>4</cp:revision>
  <dcterms:created xsi:type="dcterms:W3CDTF">2020-02-12T22:02:52Z</dcterms:created>
  <dcterms:modified xsi:type="dcterms:W3CDTF">2020-02-12T22:34:27Z</dcterms:modified>
</cp:coreProperties>
</file>