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6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84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37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65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5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004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7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1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3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44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9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78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8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CFC746-2A63-488E-A765-A76A7EADA0D6}" type="datetimeFigureOut">
              <a:rPr lang="pl-PL" smtClean="0"/>
              <a:t>13.02.2020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533670-4EF1-4EB0-8ABC-A18877712E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9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7DDB4-63E1-4EE3-A270-4DA35C0C4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0"/>
            <a:ext cx="6815669" cy="2503921"/>
          </a:xfrm>
        </p:spPr>
        <p:txBody>
          <a:bodyPr/>
          <a:lstStyle/>
          <a:p>
            <a:r>
              <a:rPr lang="pl-PL" dirty="0"/>
              <a:t>Powstanie Biblii chrześcijańskiej</a:t>
            </a:r>
          </a:p>
        </p:txBody>
      </p:sp>
    </p:spTree>
    <p:extLst>
      <p:ext uri="{BB962C8B-B14F-4D97-AF65-F5344CB8AC3E}">
        <p14:creationId xmlns:p14="http://schemas.microsoft.com/office/powerpoint/2010/main" val="2901164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2642-5100-4348-A88F-B928A2D6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Pismo Święte dzieli się na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A0B721-7B09-4D81-B9F9-6FED8EAEB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Stary Testament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239272-4BAF-46EF-BD5C-3FE5B27765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Powstawał od XIII do II w. przed Chr.</a:t>
            </a:r>
          </a:p>
          <a:p>
            <a:r>
              <a:rPr lang="pl-PL" dirty="0"/>
              <a:t>46 ksiąg</a:t>
            </a:r>
          </a:p>
          <a:p>
            <a:r>
              <a:rPr lang="pl-PL" dirty="0"/>
              <a:t>Język aramejski, hebrajski, grecki</a:t>
            </a:r>
          </a:p>
          <a:p>
            <a:r>
              <a:rPr lang="pl-PL" dirty="0"/>
              <a:t>Zawiera księgi historyczne, mądrościowe i prorockie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BEDB96-E547-4776-910C-480EC5FA4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Nowy Testament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A8D5928-3F65-44DF-9432-89318CF734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Powstał w II połowie I w. po Chr.</a:t>
            </a:r>
          </a:p>
          <a:p>
            <a:r>
              <a:rPr lang="pl-PL" dirty="0"/>
              <a:t>27 ksiąg</a:t>
            </a:r>
          </a:p>
          <a:p>
            <a:r>
              <a:rPr lang="pl-PL" dirty="0"/>
              <a:t>Język grecki</a:t>
            </a:r>
          </a:p>
          <a:p>
            <a:r>
              <a:rPr lang="pl-PL" dirty="0"/>
              <a:t>Zawiera Ewangelie, Dzieje Apostolskie, Listy Apostolskie </a:t>
            </a:r>
            <a:br>
              <a:rPr lang="pl-PL" dirty="0"/>
            </a:br>
            <a:r>
              <a:rPr lang="pl-PL" dirty="0"/>
              <a:t>i Apokalipsę św. Jana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99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DAD27-E214-48FF-87B7-0FD6EBF0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powstał…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F69472-547F-4AEE-B1DD-9A652EEE1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…Stary Testament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C4E636-ED98-4DD3-A329-6F87C4916C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Mojżesz autorem Pięcioksięgu?</a:t>
            </a:r>
          </a:p>
          <a:p>
            <a:r>
              <a:rPr lang="pl-PL" dirty="0"/>
              <a:t>Mniejsze teksty zbierano w większe opracowania i fragmenty</a:t>
            </a:r>
          </a:p>
          <a:p>
            <a:r>
              <a:rPr lang="pl-PL" dirty="0"/>
              <a:t>Źródła: ustne opowiadania rodzinne, księgi świątynne, kroniki królewskie, mowy proroków i mędrców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07ECE3-1FD4-4943-8502-653725C21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…Nowy Testament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D6D0845-6AAC-4998-AECB-5C57422BBB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Nauczanie Jezusa przekazane przez Apostołów kolejnym uczniom</a:t>
            </a:r>
          </a:p>
          <a:p>
            <a:r>
              <a:rPr lang="pl-PL" dirty="0"/>
              <a:t>Odpowiedź na konkretne potrzeby wspólnot: umacnianie wiary, przekaz wiedzy, rozwiązanie problemów</a:t>
            </a:r>
          </a:p>
          <a:p>
            <a:r>
              <a:rPr lang="pl-PL" dirty="0"/>
              <a:t>Niektóre teksty były jeszcze uzupełniane przez uczniów Apostołów</a:t>
            </a:r>
          </a:p>
        </p:txBody>
      </p:sp>
    </p:spTree>
    <p:extLst>
      <p:ext uri="{BB962C8B-B14F-4D97-AF65-F5344CB8AC3E}">
        <p14:creationId xmlns:p14="http://schemas.microsoft.com/office/powerpoint/2010/main" val="155521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83F9C8-D406-4981-BCE8-D9573A7D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i gatunki literackie w Biblii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6B5E4C-C7D8-4637-823F-BEAE8217AB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liryka, </a:t>
            </a:r>
          </a:p>
          <a:p>
            <a:r>
              <a:rPr lang="pl-PL" dirty="0"/>
              <a:t>list, </a:t>
            </a:r>
          </a:p>
          <a:p>
            <a:r>
              <a:rPr lang="pl-PL" dirty="0"/>
              <a:t>opowiadanie, </a:t>
            </a:r>
          </a:p>
          <a:p>
            <a:r>
              <a:rPr lang="pl-PL" dirty="0"/>
              <a:t>zbiór przepisów prawnych, </a:t>
            </a:r>
          </a:p>
          <a:p>
            <a:r>
              <a:rPr lang="pl-PL" dirty="0"/>
              <a:t>apokalipsa, </a:t>
            </a:r>
          </a:p>
          <a:p>
            <a:r>
              <a:rPr lang="pl-PL" dirty="0"/>
              <a:t>kronika, </a:t>
            </a:r>
          </a:p>
          <a:p>
            <a:r>
              <a:rPr lang="pl-PL" dirty="0"/>
              <a:t>pouczenie,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95DBB50-BB1E-4A7E-851C-DCB7492710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genealogia, </a:t>
            </a:r>
          </a:p>
          <a:p>
            <a:r>
              <a:rPr lang="pl-PL" dirty="0"/>
              <a:t>hymn, </a:t>
            </a:r>
          </a:p>
          <a:p>
            <a:r>
              <a:rPr lang="pl-PL" dirty="0"/>
              <a:t>przypowieść, </a:t>
            </a:r>
          </a:p>
          <a:p>
            <a:r>
              <a:rPr lang="pl-PL" dirty="0"/>
              <a:t>wypowiedź prorocka,</a:t>
            </a:r>
          </a:p>
          <a:p>
            <a:r>
              <a:rPr lang="pl-PL" dirty="0"/>
              <a:t>zbiór przysłów, </a:t>
            </a:r>
          </a:p>
          <a:p>
            <a:r>
              <a:rPr lang="pl-PL" dirty="0"/>
              <a:t>bajka</a:t>
            </a:r>
          </a:p>
          <a:p>
            <a:r>
              <a:rPr lang="pl-PL" dirty="0"/>
              <a:t>i wiele innych.</a:t>
            </a:r>
          </a:p>
        </p:txBody>
      </p:sp>
    </p:spTree>
    <p:extLst>
      <p:ext uri="{BB962C8B-B14F-4D97-AF65-F5344CB8AC3E}">
        <p14:creationId xmlns:p14="http://schemas.microsoft.com/office/powerpoint/2010/main" val="426960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0CD11-6E98-41BD-B6FA-FAF95255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Natchnienie Pisma Świętego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E7B70B-E587-402D-A687-9AE6D4F73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„Wszelkie Pismo od Boga natchnione [jest] i pożyteczne do nauczania</a:t>
            </a:r>
            <a:r>
              <a:rPr lang="pl-PL" dirty="0">
                <a:effectLst/>
              </a:rPr>
              <a:t>, do przekonywania, do poprawiania, do kształcenia w sprawiedliwości – aby człowiek Boży był doskonały, przysposobiony do każdego dobrego czynu”. 2 Tm 3,16-17</a:t>
            </a:r>
          </a:p>
          <a:p>
            <a:r>
              <a:rPr lang="pl-PL" dirty="0"/>
              <a:t>Tekst Pisma Świętego pochodzi od Boga. Spisali go i zredagowali ludzie poddani Bożej woli – z natchnienia Ducha Świętego.</a:t>
            </a:r>
          </a:p>
        </p:txBody>
      </p:sp>
    </p:spTree>
    <p:extLst>
      <p:ext uri="{BB962C8B-B14F-4D97-AF65-F5344CB8AC3E}">
        <p14:creationId xmlns:p14="http://schemas.microsoft.com/office/powerpoint/2010/main" val="6142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B3330-5849-443F-9328-C8E85621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Ważne 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3564E9-5D8D-4407-80B9-A9B847D63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Kanon Pisma Świętego</a:t>
            </a:r>
            <a:r>
              <a:rPr lang="pl-PL" dirty="0"/>
              <a:t> (gr. </a:t>
            </a:r>
            <a:r>
              <a:rPr lang="pl-PL" i="1" dirty="0"/>
              <a:t>kanon</a:t>
            </a:r>
            <a:r>
              <a:rPr lang="pl-PL" dirty="0"/>
              <a:t> – miara) to lista ksiąg uznanych za natchnione. Ukształtował się ok. IV w. po Chr.</a:t>
            </a:r>
          </a:p>
          <a:p>
            <a:r>
              <a:rPr lang="pl-PL" b="1" dirty="0"/>
              <a:t>Apokryfy </a:t>
            </a:r>
            <a:r>
              <a:rPr lang="pl-PL" dirty="0"/>
              <a:t>– księgi o biblijnej tematyce nie należące do kanonu, nienatchnione.</a:t>
            </a:r>
          </a:p>
          <a:p>
            <a:r>
              <a:rPr lang="pl-PL" b="1" dirty="0"/>
              <a:t>Księgi deuterokanoniczne </a:t>
            </a:r>
            <a:r>
              <a:rPr lang="pl-PL" dirty="0"/>
              <a:t>– starotestamentowe księgi z kanonu ksiąg biblijnych, których brakuje w Biblii Hebrajskiej.</a:t>
            </a:r>
          </a:p>
        </p:txBody>
      </p:sp>
    </p:spTree>
    <p:extLst>
      <p:ext uri="{BB962C8B-B14F-4D97-AF65-F5344CB8AC3E}">
        <p14:creationId xmlns:p14="http://schemas.microsoft.com/office/powerpoint/2010/main" val="76488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D48FC-D596-459A-9840-9660ABDD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Najważniejsze przekłady Pisma Świętego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4229E2-0A82-4F71-91DF-E716C4870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/>
              <a:t>Septuaginta </a:t>
            </a:r>
            <a:r>
              <a:rPr lang="pl-PL" dirty="0"/>
              <a:t>(w skrócie LXX) – tzw. Biblia Siedemdziesięciu. To starożytny (III-II w. przed Chr.) przekład ksiąg znajdujących się w Starym Testamencie na język grecki. Według podania tłumaczów było właśnie siedemdziesięciu – stąd nazwa.</a:t>
            </a:r>
          </a:p>
          <a:p>
            <a:pPr lvl="0"/>
            <a:r>
              <a:rPr lang="pl-PL" b="1" dirty="0"/>
              <a:t>Wulgata </a:t>
            </a:r>
            <a:r>
              <a:rPr lang="pl-PL" dirty="0"/>
              <a:t>– (łac. </a:t>
            </a:r>
            <a:r>
              <a:rPr lang="pl-PL" dirty="0" err="1"/>
              <a:t>vulgata</a:t>
            </a:r>
            <a:r>
              <a:rPr lang="pl-PL" dirty="0"/>
              <a:t> – popularna, powszechna) przekład Biblii na język łaciński dokonany przez św. Hieronima na przełomie III i IV w. po Chr.</a:t>
            </a:r>
          </a:p>
          <a:p>
            <a:r>
              <a:rPr lang="pl-PL" b="1" dirty="0"/>
              <a:t>Biblia Tysiąclecia </a:t>
            </a:r>
            <a:r>
              <a:rPr lang="pl-PL" dirty="0"/>
              <a:t>– przekład na język polski z języków oryginalnych dokonany z okazji tysiąclecia chrztu Polski</a:t>
            </a:r>
          </a:p>
        </p:txBody>
      </p:sp>
    </p:spTree>
    <p:extLst>
      <p:ext uri="{BB962C8B-B14F-4D97-AF65-F5344CB8AC3E}">
        <p14:creationId xmlns:p14="http://schemas.microsoft.com/office/powerpoint/2010/main" val="295385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E262-68FD-458C-9AA6-9A598C21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Czytaj często Słowa Boga!</a:t>
            </a:r>
          </a:p>
        </p:txBody>
      </p:sp>
    </p:spTree>
    <p:extLst>
      <p:ext uri="{BB962C8B-B14F-4D97-AF65-F5344CB8AC3E}">
        <p14:creationId xmlns:p14="http://schemas.microsoft.com/office/powerpoint/2010/main" val="2248372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390</Words>
  <Application>Microsoft Office PowerPoint</Application>
  <PresentationFormat>Panoramiczny</PresentationFormat>
  <Paragraphs>48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Organiczny</vt:lpstr>
      <vt:lpstr>Powstanie Biblii chrześcijańskiej</vt:lpstr>
      <vt:lpstr>Pismo Święte dzieli się na</vt:lpstr>
      <vt:lpstr>Jak powstał…</vt:lpstr>
      <vt:lpstr>Rodzaje i gatunki literackie w Biblii</vt:lpstr>
      <vt:lpstr>Natchnienie Pisma Świętego</vt:lpstr>
      <vt:lpstr>Ważne definicje</vt:lpstr>
      <vt:lpstr>Najważniejsze przekłady Pisma Świętego</vt:lpstr>
      <vt:lpstr>Czytaj często Słowa Boga!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Biblii chrześcijańskiej</dc:title>
  <dc:creator>Magda Koper</dc:creator>
  <cp:lastModifiedBy>Magda Koper</cp:lastModifiedBy>
  <cp:revision>5</cp:revision>
  <dcterms:created xsi:type="dcterms:W3CDTF">2020-02-13T20:57:13Z</dcterms:created>
  <dcterms:modified xsi:type="dcterms:W3CDTF">2020-02-13T21:19:08Z</dcterms:modified>
</cp:coreProperties>
</file>