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46" r:id="rId1"/>
  </p:sldMasterIdLst>
  <p:notesMasterIdLst>
    <p:notesMasterId r:id="rId12"/>
  </p:notesMasterIdLst>
  <p:handoutMasterIdLst>
    <p:handoutMasterId r:id="rId13"/>
  </p:handoutMasterIdLst>
  <p:sldIdLst>
    <p:sldId id="257" r:id="rId2"/>
    <p:sldId id="267" r:id="rId3"/>
    <p:sldId id="260" r:id="rId4"/>
    <p:sldId id="261" r:id="rId5"/>
    <p:sldId id="265" r:id="rId6"/>
    <p:sldId id="264" r:id="rId7"/>
    <p:sldId id="262" r:id="rId8"/>
    <p:sldId id="266" r:id="rId9"/>
    <p:sldId id="263" r:id="rId10"/>
    <p:sldId id="259" r:id="rId11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1896" y="9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DDA338-C1F6-45D9-B845-75DDDD7BFBC6}" type="doc">
      <dgm:prSet loTypeId="urn:microsoft.com/office/officeart/2008/layout/PictureStrip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2AD062D2-AF38-4110-8CDF-872BA205990D}">
      <dgm:prSet phldrT="[Tekst]"/>
      <dgm:spPr/>
      <dgm:t>
        <a:bodyPr/>
        <a:lstStyle/>
        <a:p>
          <a:r>
            <a:rPr lang="pl-PL" b="1">
              <a:solidFill>
                <a:schemeClr val="tx1"/>
              </a:solidFill>
            </a:rPr>
            <a:t>Osobista</a:t>
          </a:r>
        </a:p>
      </dgm:t>
    </dgm:pt>
    <dgm:pt modelId="{1A0F0168-1093-44C3-832D-36A388224DA5}" type="parTrans" cxnId="{FCD83089-5C1B-4E80-8EA6-7AED53C08185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02BF456E-3DDE-4D3C-9C46-3845D5558312}" type="sibTrans" cxnId="{FCD83089-5C1B-4E80-8EA6-7AED53C08185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8AE56798-96A9-489F-B2BF-CF70BB029918}">
      <dgm:prSet phldrT="[Tekst]"/>
      <dgm:spPr/>
      <dgm:t>
        <a:bodyPr/>
        <a:lstStyle/>
        <a:p>
          <a:r>
            <a:rPr lang="pl-PL" dirty="0"/>
            <a:t>Bóg kocha Cię osobiście, nie kocha szarej masy, ale Ciebie. Zna Cię po imieniu, wie o tobie wszystko, stworzył cię z miłości.</a:t>
          </a:r>
          <a:endParaRPr lang="pl-PL" dirty="0">
            <a:solidFill>
              <a:schemeClr val="tx1"/>
            </a:solidFill>
          </a:endParaRPr>
        </a:p>
      </dgm:t>
    </dgm:pt>
    <dgm:pt modelId="{7BBB6838-4874-40E6-B8C5-313D351B9782}" type="parTrans" cxnId="{0FC02EA7-2BE3-4620-BF8F-A51F93339E34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7662485B-DE5E-43EE-8748-B8003FE6BE64}" type="sibTrans" cxnId="{0FC02EA7-2BE3-4620-BF8F-A51F93339E34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AED41D7A-C0DD-4981-BE0F-F692493D4C8C}" type="pres">
      <dgm:prSet presAssocID="{0CDDA338-C1F6-45D9-B845-75DDDD7BFBC6}" presName="Name0" presStyleCnt="0">
        <dgm:presLayoutVars>
          <dgm:dir/>
          <dgm:resizeHandles val="exact"/>
        </dgm:presLayoutVars>
      </dgm:prSet>
      <dgm:spPr/>
    </dgm:pt>
    <dgm:pt modelId="{671A4A35-2CE7-4E50-B71C-AA087C497DF2}" type="pres">
      <dgm:prSet presAssocID="{2AD062D2-AF38-4110-8CDF-872BA205990D}" presName="composite" presStyleCnt="0"/>
      <dgm:spPr/>
    </dgm:pt>
    <dgm:pt modelId="{2F74151B-DA4F-4D3B-B8E2-A879BBE6A6B3}" type="pres">
      <dgm:prSet presAssocID="{2AD062D2-AF38-4110-8CDF-872BA205990D}" presName="rect1" presStyleLbl="trAlignAcc1" presStyleIdx="0" presStyleCnt="1">
        <dgm:presLayoutVars>
          <dgm:bulletEnabled val="1"/>
        </dgm:presLayoutVars>
      </dgm:prSet>
      <dgm:spPr/>
    </dgm:pt>
    <dgm:pt modelId="{FFCE8202-5718-4EA4-A584-43555E150D4E}" type="pres">
      <dgm:prSet presAssocID="{2AD062D2-AF38-4110-8CDF-872BA205990D}" presName="rect2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6000" r="-56000"/>
          </a:stretch>
        </a:blipFill>
      </dgm:spPr>
    </dgm:pt>
  </dgm:ptLst>
  <dgm:cxnLst>
    <dgm:cxn modelId="{FCD83089-5C1B-4E80-8EA6-7AED53C08185}" srcId="{0CDDA338-C1F6-45D9-B845-75DDDD7BFBC6}" destId="{2AD062D2-AF38-4110-8CDF-872BA205990D}" srcOrd="0" destOrd="0" parTransId="{1A0F0168-1093-44C3-832D-36A388224DA5}" sibTransId="{02BF456E-3DDE-4D3C-9C46-3845D5558312}"/>
    <dgm:cxn modelId="{0FC02EA7-2BE3-4620-BF8F-A51F93339E34}" srcId="{2AD062D2-AF38-4110-8CDF-872BA205990D}" destId="{8AE56798-96A9-489F-B2BF-CF70BB029918}" srcOrd="0" destOrd="0" parTransId="{7BBB6838-4874-40E6-B8C5-313D351B9782}" sibTransId="{7662485B-DE5E-43EE-8748-B8003FE6BE64}"/>
    <dgm:cxn modelId="{88929CB4-8F4C-47C3-A5C8-2E84B47284A9}" type="presOf" srcId="{0CDDA338-C1F6-45D9-B845-75DDDD7BFBC6}" destId="{AED41D7A-C0DD-4981-BE0F-F692493D4C8C}" srcOrd="0" destOrd="0" presId="urn:microsoft.com/office/officeart/2008/layout/PictureStrips"/>
    <dgm:cxn modelId="{736C2BB7-B54C-401E-BCD3-92254DA7C1CF}" type="presOf" srcId="{8AE56798-96A9-489F-B2BF-CF70BB029918}" destId="{2F74151B-DA4F-4D3B-B8E2-A879BBE6A6B3}" srcOrd="0" destOrd="1" presId="urn:microsoft.com/office/officeart/2008/layout/PictureStrips"/>
    <dgm:cxn modelId="{81A112B8-51E5-49D3-A398-5CC633665123}" type="presOf" srcId="{2AD062D2-AF38-4110-8CDF-872BA205990D}" destId="{2F74151B-DA4F-4D3B-B8E2-A879BBE6A6B3}" srcOrd="0" destOrd="0" presId="urn:microsoft.com/office/officeart/2008/layout/PictureStrips"/>
    <dgm:cxn modelId="{2A508B1B-F8E0-4119-B250-69DF2A1E1652}" type="presParOf" srcId="{AED41D7A-C0DD-4981-BE0F-F692493D4C8C}" destId="{671A4A35-2CE7-4E50-B71C-AA087C497DF2}" srcOrd="0" destOrd="0" presId="urn:microsoft.com/office/officeart/2008/layout/PictureStrips"/>
    <dgm:cxn modelId="{2DAB6C18-1EC6-437E-8A92-C126851A6144}" type="presParOf" srcId="{671A4A35-2CE7-4E50-B71C-AA087C497DF2}" destId="{2F74151B-DA4F-4D3B-B8E2-A879BBE6A6B3}" srcOrd="0" destOrd="0" presId="urn:microsoft.com/office/officeart/2008/layout/PictureStrips"/>
    <dgm:cxn modelId="{F9EF52AF-D3DE-4603-9C4D-E7E107C7314C}" type="presParOf" srcId="{671A4A35-2CE7-4E50-B71C-AA087C497DF2}" destId="{FFCE8202-5718-4EA4-A584-43555E150D4E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DDA338-C1F6-45D9-B845-75DDDD7BFBC6}" type="doc">
      <dgm:prSet loTypeId="urn:microsoft.com/office/officeart/2008/layout/PictureStrip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F4E8FBCA-900A-4D7A-8FC8-957D18DC6948}">
      <dgm:prSet phldrT="[Tekst]"/>
      <dgm:spPr/>
      <dgm:t>
        <a:bodyPr/>
        <a:lstStyle/>
        <a:p>
          <a:r>
            <a:rPr lang="pl-PL" b="1">
              <a:solidFill>
                <a:schemeClr val="tx1"/>
              </a:solidFill>
            </a:rPr>
            <a:t>Bezwarunkowa</a:t>
          </a:r>
        </a:p>
      </dgm:t>
    </dgm:pt>
    <dgm:pt modelId="{C82B878C-BCB8-4941-91FD-88CD1928C067}" type="parTrans" cxnId="{60F81D39-C8D2-40D8-8DF0-C67901C95552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935C8C86-0036-4D76-B03B-037502803EDA}" type="sibTrans" cxnId="{60F81D39-C8D2-40D8-8DF0-C67901C95552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DF0FD21C-309F-4126-812B-2014CB878F27}">
      <dgm:prSet phldrT="[Tekst]"/>
      <dgm:spPr/>
      <dgm:t>
        <a:bodyPr/>
        <a:lstStyle/>
        <a:p>
          <a:r>
            <a:rPr lang="pl-PL"/>
            <a:t>Bóg nie stawia warunków wstępnych zanim zacznie cię kochać. Już Cię kocha. Ukochał cię pierwszy, nie za coś, ale bez względu na wszystko. </a:t>
          </a:r>
          <a:endParaRPr lang="pl-PL">
            <a:solidFill>
              <a:schemeClr val="tx1"/>
            </a:solidFill>
          </a:endParaRPr>
        </a:p>
      </dgm:t>
    </dgm:pt>
    <dgm:pt modelId="{CE92DA8C-2FC6-4B84-AE80-0EE1F24B8999}" type="parTrans" cxnId="{2DFB9FAF-9A5C-4E95-ACB6-4341F50A073A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18351B4B-3AA0-4736-B03B-6DD72F924C2A}" type="sibTrans" cxnId="{2DFB9FAF-9A5C-4E95-ACB6-4341F50A073A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AED41D7A-C0DD-4981-BE0F-F692493D4C8C}" type="pres">
      <dgm:prSet presAssocID="{0CDDA338-C1F6-45D9-B845-75DDDD7BFBC6}" presName="Name0" presStyleCnt="0">
        <dgm:presLayoutVars>
          <dgm:dir/>
          <dgm:resizeHandles val="exact"/>
        </dgm:presLayoutVars>
      </dgm:prSet>
      <dgm:spPr/>
    </dgm:pt>
    <dgm:pt modelId="{F3C2F7C0-5D5C-4E4C-BDFF-6077405A8733}" type="pres">
      <dgm:prSet presAssocID="{F4E8FBCA-900A-4D7A-8FC8-957D18DC6948}" presName="composite" presStyleCnt="0"/>
      <dgm:spPr/>
    </dgm:pt>
    <dgm:pt modelId="{DDEAD9A3-7D24-4224-AB67-77112971B46E}" type="pres">
      <dgm:prSet presAssocID="{F4E8FBCA-900A-4D7A-8FC8-957D18DC6948}" presName="rect1" presStyleLbl="trAlignAcc1" presStyleIdx="0" presStyleCnt="1">
        <dgm:presLayoutVars>
          <dgm:bulletEnabled val="1"/>
        </dgm:presLayoutVars>
      </dgm:prSet>
      <dgm:spPr/>
    </dgm:pt>
    <dgm:pt modelId="{2F2016F8-0A78-49EB-91D8-4ECDA46C761D}" type="pres">
      <dgm:prSet presAssocID="{F4E8FBCA-900A-4D7A-8FC8-957D18DC6948}" presName="rect2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2000" r="-62000"/>
          </a:stretch>
        </a:blipFill>
      </dgm:spPr>
    </dgm:pt>
  </dgm:ptLst>
  <dgm:cxnLst>
    <dgm:cxn modelId="{60F81D39-C8D2-40D8-8DF0-C67901C95552}" srcId="{0CDDA338-C1F6-45D9-B845-75DDDD7BFBC6}" destId="{F4E8FBCA-900A-4D7A-8FC8-957D18DC6948}" srcOrd="0" destOrd="0" parTransId="{C82B878C-BCB8-4941-91FD-88CD1928C067}" sibTransId="{935C8C86-0036-4D76-B03B-037502803EDA}"/>
    <dgm:cxn modelId="{16541357-552D-498D-81B8-BFFDA1A477AD}" type="presOf" srcId="{F4E8FBCA-900A-4D7A-8FC8-957D18DC6948}" destId="{DDEAD9A3-7D24-4224-AB67-77112971B46E}" srcOrd="0" destOrd="0" presId="urn:microsoft.com/office/officeart/2008/layout/PictureStrips"/>
    <dgm:cxn modelId="{D74B2799-BEBD-4F4D-B397-28EB18A5C6F6}" type="presOf" srcId="{DF0FD21C-309F-4126-812B-2014CB878F27}" destId="{DDEAD9A3-7D24-4224-AB67-77112971B46E}" srcOrd="0" destOrd="1" presId="urn:microsoft.com/office/officeart/2008/layout/PictureStrips"/>
    <dgm:cxn modelId="{2DFB9FAF-9A5C-4E95-ACB6-4341F50A073A}" srcId="{F4E8FBCA-900A-4D7A-8FC8-957D18DC6948}" destId="{DF0FD21C-309F-4126-812B-2014CB878F27}" srcOrd="0" destOrd="0" parTransId="{CE92DA8C-2FC6-4B84-AE80-0EE1F24B8999}" sibTransId="{18351B4B-3AA0-4736-B03B-6DD72F924C2A}"/>
    <dgm:cxn modelId="{88929CB4-8F4C-47C3-A5C8-2E84B47284A9}" type="presOf" srcId="{0CDDA338-C1F6-45D9-B845-75DDDD7BFBC6}" destId="{AED41D7A-C0DD-4981-BE0F-F692493D4C8C}" srcOrd="0" destOrd="0" presId="urn:microsoft.com/office/officeart/2008/layout/PictureStrips"/>
    <dgm:cxn modelId="{BD2316E2-58A3-4F06-AA37-BC350F6CB872}" type="presParOf" srcId="{AED41D7A-C0DD-4981-BE0F-F692493D4C8C}" destId="{F3C2F7C0-5D5C-4E4C-BDFF-6077405A8733}" srcOrd="0" destOrd="0" presId="urn:microsoft.com/office/officeart/2008/layout/PictureStrips"/>
    <dgm:cxn modelId="{C7BC8E21-D3EC-4644-AF1C-BBC6DEB4FDA7}" type="presParOf" srcId="{F3C2F7C0-5D5C-4E4C-BDFF-6077405A8733}" destId="{DDEAD9A3-7D24-4224-AB67-77112971B46E}" srcOrd="0" destOrd="0" presId="urn:microsoft.com/office/officeart/2008/layout/PictureStrips"/>
    <dgm:cxn modelId="{18F805F8-F567-4DDA-8E30-2414D319AD59}" type="presParOf" srcId="{F3C2F7C0-5D5C-4E4C-BDFF-6077405A8733}" destId="{2F2016F8-0A78-49EB-91D8-4ECDA46C761D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CDDA338-C1F6-45D9-B845-75DDDD7BFBC6}" type="doc">
      <dgm:prSet loTypeId="urn:microsoft.com/office/officeart/2008/layout/PictureStrip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65625E4E-0E01-4861-8752-CF27B8E5AA71}">
      <dgm:prSet phldrT="[Tekst]"/>
      <dgm:spPr/>
      <dgm:t>
        <a:bodyPr/>
        <a:lstStyle/>
        <a:p>
          <a:r>
            <a:rPr lang="pl-PL" b="1">
              <a:solidFill>
                <a:schemeClr val="tx1"/>
              </a:solidFill>
            </a:rPr>
            <a:t>Darmowa</a:t>
          </a:r>
        </a:p>
      </dgm:t>
    </dgm:pt>
    <dgm:pt modelId="{A45E5E5D-7672-4CDF-9E61-1401C0411DCD}" type="sibTrans" cxnId="{9C6552D3-78CF-4661-AF19-FF83B7C62ACD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20DEDC7C-046A-4544-8CB8-1276EA46D7E4}" type="parTrans" cxnId="{9C6552D3-78CF-4661-AF19-FF83B7C62ACD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858EB667-5823-46B9-B070-71F3B92903FD}">
      <dgm:prSet phldrT="[Tekst]"/>
      <dgm:spPr/>
      <dgm:t>
        <a:bodyPr/>
        <a:lstStyle/>
        <a:p>
          <a:r>
            <a:rPr lang="pl-PL"/>
            <a:t>Miłość Boga jest za darmo. Nie musisz na nią zasłużyć, nie da się jej kupić, nie musisz za nią niczym płacić. </a:t>
          </a:r>
          <a:endParaRPr lang="pl-PL">
            <a:solidFill>
              <a:schemeClr val="tx1"/>
            </a:solidFill>
          </a:endParaRPr>
        </a:p>
      </dgm:t>
    </dgm:pt>
    <dgm:pt modelId="{B8833A74-A36D-49D2-AF8C-3D1D8C806E0C}" type="sibTrans" cxnId="{880F6E98-991B-48B1-9095-0C26539D6B1E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00846A38-5070-4E87-8C8F-3F1FC19FB95D}" type="parTrans" cxnId="{880F6E98-991B-48B1-9095-0C26539D6B1E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AED41D7A-C0DD-4981-BE0F-F692493D4C8C}" type="pres">
      <dgm:prSet presAssocID="{0CDDA338-C1F6-45D9-B845-75DDDD7BFBC6}" presName="Name0" presStyleCnt="0">
        <dgm:presLayoutVars>
          <dgm:dir/>
          <dgm:resizeHandles val="exact"/>
        </dgm:presLayoutVars>
      </dgm:prSet>
      <dgm:spPr/>
    </dgm:pt>
    <dgm:pt modelId="{C031E85A-CEFC-4B1E-B44D-A90569EFBF75}" type="pres">
      <dgm:prSet presAssocID="{65625E4E-0E01-4861-8752-CF27B8E5AA71}" presName="composite" presStyleCnt="0"/>
      <dgm:spPr/>
    </dgm:pt>
    <dgm:pt modelId="{E4C2815D-7126-453B-98C9-4CE1CB47523F}" type="pres">
      <dgm:prSet presAssocID="{65625E4E-0E01-4861-8752-CF27B8E5AA71}" presName="rect1" presStyleLbl="trAlignAcc1" presStyleIdx="0" presStyleCnt="1">
        <dgm:presLayoutVars>
          <dgm:bulletEnabled val="1"/>
        </dgm:presLayoutVars>
      </dgm:prSet>
      <dgm:spPr/>
    </dgm:pt>
    <dgm:pt modelId="{6FF8FCCB-1DC2-45E3-B37B-7DC27BCBCD8B}" type="pres">
      <dgm:prSet presAssocID="{65625E4E-0E01-4861-8752-CF27B8E5AA71}" presName="rect2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9000" r="-109000"/>
          </a:stretch>
        </a:blipFill>
      </dgm:spPr>
    </dgm:pt>
  </dgm:ptLst>
  <dgm:cxnLst>
    <dgm:cxn modelId="{B0355813-424D-4067-90AB-CC4E9C65537F}" type="presOf" srcId="{858EB667-5823-46B9-B070-71F3B92903FD}" destId="{E4C2815D-7126-453B-98C9-4CE1CB47523F}" srcOrd="0" destOrd="1" presId="urn:microsoft.com/office/officeart/2008/layout/PictureStrips"/>
    <dgm:cxn modelId="{E62C3B43-D062-4C5D-B761-B55E43DCB78C}" type="presOf" srcId="{65625E4E-0E01-4861-8752-CF27B8E5AA71}" destId="{E4C2815D-7126-453B-98C9-4CE1CB47523F}" srcOrd="0" destOrd="0" presId="urn:microsoft.com/office/officeart/2008/layout/PictureStrips"/>
    <dgm:cxn modelId="{880F6E98-991B-48B1-9095-0C26539D6B1E}" srcId="{65625E4E-0E01-4861-8752-CF27B8E5AA71}" destId="{858EB667-5823-46B9-B070-71F3B92903FD}" srcOrd="0" destOrd="0" parTransId="{00846A38-5070-4E87-8C8F-3F1FC19FB95D}" sibTransId="{B8833A74-A36D-49D2-AF8C-3D1D8C806E0C}"/>
    <dgm:cxn modelId="{88929CB4-8F4C-47C3-A5C8-2E84B47284A9}" type="presOf" srcId="{0CDDA338-C1F6-45D9-B845-75DDDD7BFBC6}" destId="{AED41D7A-C0DD-4981-BE0F-F692493D4C8C}" srcOrd="0" destOrd="0" presId="urn:microsoft.com/office/officeart/2008/layout/PictureStrips"/>
    <dgm:cxn modelId="{9C6552D3-78CF-4661-AF19-FF83B7C62ACD}" srcId="{0CDDA338-C1F6-45D9-B845-75DDDD7BFBC6}" destId="{65625E4E-0E01-4861-8752-CF27B8E5AA71}" srcOrd="0" destOrd="0" parTransId="{20DEDC7C-046A-4544-8CB8-1276EA46D7E4}" sibTransId="{A45E5E5D-7672-4CDF-9E61-1401C0411DCD}"/>
    <dgm:cxn modelId="{7BA8984A-8F46-4AD7-BAEF-512B18C154E3}" type="presParOf" srcId="{AED41D7A-C0DD-4981-BE0F-F692493D4C8C}" destId="{C031E85A-CEFC-4B1E-B44D-A90569EFBF75}" srcOrd="0" destOrd="0" presId="urn:microsoft.com/office/officeart/2008/layout/PictureStrips"/>
    <dgm:cxn modelId="{4AB5D448-9B3B-4AFA-8A52-7940D442B5C4}" type="presParOf" srcId="{C031E85A-CEFC-4B1E-B44D-A90569EFBF75}" destId="{E4C2815D-7126-453B-98C9-4CE1CB47523F}" srcOrd="0" destOrd="0" presId="urn:microsoft.com/office/officeart/2008/layout/PictureStrips"/>
    <dgm:cxn modelId="{B23B55F0-A2CA-4832-BA38-9FEE050C312F}" type="presParOf" srcId="{C031E85A-CEFC-4B1E-B44D-A90569EFBF75}" destId="{6FF8FCCB-1DC2-45E3-B37B-7DC27BCBCD8B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CDDA338-C1F6-45D9-B845-75DDDD7BFBC6}" type="doc">
      <dgm:prSet loTypeId="urn:microsoft.com/office/officeart/2008/layout/PictureStrip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E19A2069-700C-4420-8D10-787CBFB22DB3}">
      <dgm:prSet phldrT="[Tekst]"/>
      <dgm:spPr/>
      <dgm:t>
        <a:bodyPr/>
        <a:lstStyle/>
        <a:p>
          <a:r>
            <a:rPr lang="pl-PL"/>
            <a:t>Boża miłość do ciebie ma cechy miłości najlepszej mamy i najlepszego taty.</a:t>
          </a:r>
          <a:endParaRPr lang="pl-PL">
            <a:solidFill>
              <a:schemeClr val="tx1"/>
            </a:solidFill>
          </a:endParaRPr>
        </a:p>
      </dgm:t>
    </dgm:pt>
    <dgm:pt modelId="{85DD0878-7AA6-41F7-AA37-2EC34F97897E}" type="parTrans" cxnId="{896D169B-D46E-446C-A993-2A6B3770E2BD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C627EC73-07C3-411E-A97C-4A35D3C75B61}" type="sibTrans" cxnId="{896D169B-D46E-446C-A993-2A6B3770E2BD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767B01D5-1278-426D-AA23-45C276C44344}">
      <dgm:prSet phldrT="[Tekst]"/>
      <dgm:spPr/>
      <dgm:t>
        <a:bodyPr/>
        <a:lstStyle/>
        <a:p>
          <a:r>
            <a:rPr lang="pl-PL" b="1">
              <a:solidFill>
                <a:schemeClr val="tx1"/>
              </a:solidFill>
            </a:rPr>
            <a:t>Jak najlepszego ojca i matki</a:t>
          </a:r>
        </a:p>
      </dgm:t>
    </dgm:pt>
    <dgm:pt modelId="{8B5DD84C-7A54-4382-B599-E70503D32AD6}" type="parTrans" cxnId="{477842AC-2D82-454A-8D6C-5D365ADB084B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278ACF33-8C08-4494-BDD1-65E0ABD90120}" type="sibTrans" cxnId="{477842AC-2D82-454A-8D6C-5D365ADB084B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AED41D7A-C0DD-4981-BE0F-F692493D4C8C}" type="pres">
      <dgm:prSet presAssocID="{0CDDA338-C1F6-45D9-B845-75DDDD7BFBC6}" presName="Name0" presStyleCnt="0">
        <dgm:presLayoutVars>
          <dgm:dir/>
          <dgm:resizeHandles val="exact"/>
        </dgm:presLayoutVars>
      </dgm:prSet>
      <dgm:spPr/>
    </dgm:pt>
    <dgm:pt modelId="{0A8F9925-BD3A-4E16-BCAE-08063E4C45E7}" type="pres">
      <dgm:prSet presAssocID="{767B01D5-1278-426D-AA23-45C276C44344}" presName="composite" presStyleCnt="0"/>
      <dgm:spPr/>
    </dgm:pt>
    <dgm:pt modelId="{4C06BD41-9FF3-452E-BBE4-13F4646DAAC9}" type="pres">
      <dgm:prSet presAssocID="{767B01D5-1278-426D-AA23-45C276C44344}" presName="rect1" presStyleLbl="trAlignAcc1" presStyleIdx="0" presStyleCnt="1">
        <dgm:presLayoutVars>
          <dgm:bulletEnabled val="1"/>
        </dgm:presLayoutVars>
      </dgm:prSet>
      <dgm:spPr/>
    </dgm:pt>
    <dgm:pt modelId="{BEACA328-0506-4351-8BAF-E4AABA4D2E40}" type="pres">
      <dgm:prSet presAssocID="{767B01D5-1278-426D-AA23-45C276C44344}" presName="rect2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2000" r="-62000"/>
          </a:stretch>
        </a:blipFill>
      </dgm:spPr>
    </dgm:pt>
  </dgm:ptLst>
  <dgm:cxnLst>
    <dgm:cxn modelId="{896D169B-D46E-446C-A993-2A6B3770E2BD}" srcId="{767B01D5-1278-426D-AA23-45C276C44344}" destId="{E19A2069-700C-4420-8D10-787CBFB22DB3}" srcOrd="0" destOrd="0" parTransId="{85DD0878-7AA6-41F7-AA37-2EC34F97897E}" sibTransId="{C627EC73-07C3-411E-A97C-4A35D3C75B61}"/>
    <dgm:cxn modelId="{477842AC-2D82-454A-8D6C-5D365ADB084B}" srcId="{0CDDA338-C1F6-45D9-B845-75DDDD7BFBC6}" destId="{767B01D5-1278-426D-AA23-45C276C44344}" srcOrd="0" destOrd="0" parTransId="{8B5DD84C-7A54-4382-B599-E70503D32AD6}" sibTransId="{278ACF33-8C08-4494-BDD1-65E0ABD90120}"/>
    <dgm:cxn modelId="{88929CB4-8F4C-47C3-A5C8-2E84B47284A9}" type="presOf" srcId="{0CDDA338-C1F6-45D9-B845-75DDDD7BFBC6}" destId="{AED41D7A-C0DD-4981-BE0F-F692493D4C8C}" srcOrd="0" destOrd="0" presId="urn:microsoft.com/office/officeart/2008/layout/PictureStrips"/>
    <dgm:cxn modelId="{3A81DCC7-FFC7-4ECE-81E7-C37A68702128}" type="presOf" srcId="{767B01D5-1278-426D-AA23-45C276C44344}" destId="{4C06BD41-9FF3-452E-BBE4-13F4646DAAC9}" srcOrd="0" destOrd="0" presId="urn:microsoft.com/office/officeart/2008/layout/PictureStrips"/>
    <dgm:cxn modelId="{72AFC3D7-9D8D-4BBA-A5C7-C00703327B9F}" type="presOf" srcId="{E19A2069-700C-4420-8D10-787CBFB22DB3}" destId="{4C06BD41-9FF3-452E-BBE4-13F4646DAAC9}" srcOrd="0" destOrd="1" presId="urn:microsoft.com/office/officeart/2008/layout/PictureStrips"/>
    <dgm:cxn modelId="{E9A8D580-8E73-4102-8379-DBB8B9226AFC}" type="presParOf" srcId="{AED41D7A-C0DD-4981-BE0F-F692493D4C8C}" destId="{0A8F9925-BD3A-4E16-BCAE-08063E4C45E7}" srcOrd="0" destOrd="0" presId="urn:microsoft.com/office/officeart/2008/layout/PictureStrips"/>
    <dgm:cxn modelId="{C871004B-4D52-4CE4-9453-A575C13B7D60}" type="presParOf" srcId="{0A8F9925-BD3A-4E16-BCAE-08063E4C45E7}" destId="{4C06BD41-9FF3-452E-BBE4-13F4646DAAC9}" srcOrd="0" destOrd="0" presId="urn:microsoft.com/office/officeart/2008/layout/PictureStrips"/>
    <dgm:cxn modelId="{7794ED7A-A432-48EC-85F6-0E117C381F14}" type="presParOf" srcId="{0A8F9925-BD3A-4E16-BCAE-08063E4C45E7}" destId="{BEACA328-0506-4351-8BAF-E4AABA4D2E40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CDDA338-C1F6-45D9-B845-75DDDD7BFBC6}" type="doc">
      <dgm:prSet loTypeId="urn:microsoft.com/office/officeart/2008/layout/PictureStrip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44BE69F1-CF48-48D4-8B64-90A04EA333B8}">
      <dgm:prSet phldrT="[Tekst]"/>
      <dgm:spPr/>
      <dgm:t>
        <a:bodyPr/>
        <a:lstStyle/>
        <a:p>
          <a:r>
            <a:rPr lang="pl-PL"/>
            <a:t>Bóg nie określił czasu w jakim będzie cię kochał. Postanowił cię kochać na zawsze, na wieki. </a:t>
          </a:r>
          <a:endParaRPr lang="pl-PL">
            <a:solidFill>
              <a:schemeClr val="tx1"/>
            </a:solidFill>
          </a:endParaRPr>
        </a:p>
      </dgm:t>
    </dgm:pt>
    <dgm:pt modelId="{5875F5B6-F95D-4719-95D7-612C1DF39967}" type="parTrans" cxnId="{D01709E2-A230-4F58-BEF8-5DB195BDDD37}">
      <dgm:prSet/>
      <dgm:spPr/>
      <dgm:t>
        <a:bodyPr/>
        <a:lstStyle/>
        <a:p>
          <a:endParaRPr lang="pl-PL"/>
        </a:p>
      </dgm:t>
    </dgm:pt>
    <dgm:pt modelId="{6DC6DAD8-3808-44B1-A9AD-14AD9C6A8BD9}" type="sibTrans" cxnId="{D01709E2-A230-4F58-BEF8-5DB195BDDD37}">
      <dgm:prSet/>
      <dgm:spPr/>
      <dgm:t>
        <a:bodyPr/>
        <a:lstStyle/>
        <a:p>
          <a:endParaRPr lang="pl-PL"/>
        </a:p>
      </dgm:t>
    </dgm:pt>
    <dgm:pt modelId="{FDB8DF87-B37D-4C46-A655-7F5395A35332}">
      <dgm:prSet phldrT="[Tekst]"/>
      <dgm:spPr/>
      <dgm:t>
        <a:bodyPr/>
        <a:lstStyle/>
        <a:p>
          <a:r>
            <a:rPr lang="pl-PL" b="1">
              <a:solidFill>
                <a:schemeClr val="tx1"/>
              </a:solidFill>
            </a:rPr>
            <a:t>Odwieczna</a:t>
          </a:r>
        </a:p>
      </dgm:t>
    </dgm:pt>
    <dgm:pt modelId="{781200E4-91EF-4EFA-9F46-BF6A77F1A220}" type="parTrans" cxnId="{3C255B8B-DA0D-4B00-AED9-90E1D9B3F34D}">
      <dgm:prSet/>
      <dgm:spPr/>
      <dgm:t>
        <a:bodyPr/>
        <a:lstStyle/>
        <a:p>
          <a:endParaRPr lang="pl-PL"/>
        </a:p>
      </dgm:t>
    </dgm:pt>
    <dgm:pt modelId="{437C841E-5471-468A-AAE0-2BCA3146C1C4}" type="sibTrans" cxnId="{3C255B8B-DA0D-4B00-AED9-90E1D9B3F34D}">
      <dgm:prSet/>
      <dgm:spPr/>
      <dgm:t>
        <a:bodyPr/>
        <a:lstStyle/>
        <a:p>
          <a:endParaRPr lang="pl-PL"/>
        </a:p>
      </dgm:t>
    </dgm:pt>
    <dgm:pt modelId="{AED41D7A-C0DD-4981-BE0F-F692493D4C8C}" type="pres">
      <dgm:prSet presAssocID="{0CDDA338-C1F6-45D9-B845-75DDDD7BFBC6}" presName="Name0" presStyleCnt="0">
        <dgm:presLayoutVars>
          <dgm:dir/>
          <dgm:resizeHandles val="exact"/>
        </dgm:presLayoutVars>
      </dgm:prSet>
      <dgm:spPr/>
    </dgm:pt>
    <dgm:pt modelId="{917FE3DA-3D7E-4410-B5F5-9C40991583BF}" type="pres">
      <dgm:prSet presAssocID="{FDB8DF87-B37D-4C46-A655-7F5395A35332}" presName="composite" presStyleCnt="0"/>
      <dgm:spPr/>
    </dgm:pt>
    <dgm:pt modelId="{BD26D68E-86D3-441A-95AC-1D01ADB1E3F4}" type="pres">
      <dgm:prSet presAssocID="{FDB8DF87-B37D-4C46-A655-7F5395A35332}" presName="rect1" presStyleLbl="trAlignAcc1" presStyleIdx="0" presStyleCnt="1">
        <dgm:presLayoutVars>
          <dgm:bulletEnabled val="1"/>
        </dgm:presLayoutVars>
      </dgm:prSet>
      <dgm:spPr/>
    </dgm:pt>
    <dgm:pt modelId="{0F4AF82A-C61E-4A38-B814-D6DCF05C10CA}" type="pres">
      <dgm:prSet presAssocID="{FDB8DF87-B37D-4C46-A655-7F5395A35332}" presName="rect2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</dgm:spPr>
    </dgm:pt>
  </dgm:ptLst>
  <dgm:cxnLst>
    <dgm:cxn modelId="{F2C2D876-A466-43F8-A37B-B5F434C364D7}" type="presOf" srcId="{44BE69F1-CF48-48D4-8B64-90A04EA333B8}" destId="{BD26D68E-86D3-441A-95AC-1D01ADB1E3F4}" srcOrd="0" destOrd="1" presId="urn:microsoft.com/office/officeart/2008/layout/PictureStrips"/>
    <dgm:cxn modelId="{3C255B8B-DA0D-4B00-AED9-90E1D9B3F34D}" srcId="{0CDDA338-C1F6-45D9-B845-75DDDD7BFBC6}" destId="{FDB8DF87-B37D-4C46-A655-7F5395A35332}" srcOrd="0" destOrd="0" parTransId="{781200E4-91EF-4EFA-9F46-BF6A77F1A220}" sibTransId="{437C841E-5471-468A-AAE0-2BCA3146C1C4}"/>
    <dgm:cxn modelId="{88929CB4-8F4C-47C3-A5C8-2E84B47284A9}" type="presOf" srcId="{0CDDA338-C1F6-45D9-B845-75DDDD7BFBC6}" destId="{AED41D7A-C0DD-4981-BE0F-F692493D4C8C}" srcOrd="0" destOrd="0" presId="urn:microsoft.com/office/officeart/2008/layout/PictureStrips"/>
    <dgm:cxn modelId="{BACF57D5-414F-4101-A21D-3DE37DBCD7DD}" type="presOf" srcId="{FDB8DF87-B37D-4C46-A655-7F5395A35332}" destId="{BD26D68E-86D3-441A-95AC-1D01ADB1E3F4}" srcOrd="0" destOrd="0" presId="urn:microsoft.com/office/officeart/2008/layout/PictureStrips"/>
    <dgm:cxn modelId="{D01709E2-A230-4F58-BEF8-5DB195BDDD37}" srcId="{FDB8DF87-B37D-4C46-A655-7F5395A35332}" destId="{44BE69F1-CF48-48D4-8B64-90A04EA333B8}" srcOrd="0" destOrd="0" parTransId="{5875F5B6-F95D-4719-95D7-612C1DF39967}" sibTransId="{6DC6DAD8-3808-44B1-A9AD-14AD9C6A8BD9}"/>
    <dgm:cxn modelId="{2FB77E83-9B1C-4574-AAFD-FDA79AC01EDA}" type="presParOf" srcId="{AED41D7A-C0DD-4981-BE0F-F692493D4C8C}" destId="{917FE3DA-3D7E-4410-B5F5-9C40991583BF}" srcOrd="0" destOrd="0" presId="urn:microsoft.com/office/officeart/2008/layout/PictureStrips"/>
    <dgm:cxn modelId="{5E88F93C-7D92-4AB4-9D4E-29CB3BB2E746}" type="presParOf" srcId="{917FE3DA-3D7E-4410-B5F5-9C40991583BF}" destId="{BD26D68E-86D3-441A-95AC-1D01ADB1E3F4}" srcOrd="0" destOrd="0" presId="urn:microsoft.com/office/officeart/2008/layout/PictureStrips"/>
    <dgm:cxn modelId="{3E2EB71D-D61C-422D-97CD-361C55B79A57}" type="presParOf" srcId="{917FE3DA-3D7E-4410-B5F5-9C40991583BF}" destId="{0F4AF82A-C61E-4A38-B814-D6DCF05C10CA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74151B-DA4F-4D3B-B8E2-A879BBE6A6B3}">
      <dsp:nvSpPr>
        <dsp:cNvPr id="0" name=""/>
        <dsp:cNvSpPr/>
      </dsp:nvSpPr>
      <dsp:spPr>
        <a:xfrm>
          <a:off x="460755" y="1544341"/>
          <a:ext cx="11058144" cy="345567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0640" tIns="194310" rIns="194310" bIns="194310" numCol="1" spcCol="1270" anchor="t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5100" b="1" kern="1200">
              <a:solidFill>
                <a:schemeClr val="tx1"/>
              </a:solidFill>
            </a:rPr>
            <a:t>Osobista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4000" kern="1200" dirty="0"/>
            <a:t>Bóg kocha Cię osobiście, nie kocha szarej masy, ale Ciebie. Zna Cię po imieniu, wie o tobie wszystko, stworzył cię z miłości.</a:t>
          </a:r>
          <a:endParaRPr lang="pl-PL" sz="4000" kern="1200" dirty="0">
            <a:solidFill>
              <a:schemeClr val="tx1"/>
            </a:solidFill>
          </a:endParaRPr>
        </a:p>
      </dsp:txBody>
      <dsp:txXfrm>
        <a:off x="460755" y="1544341"/>
        <a:ext cx="11058144" cy="3455670"/>
      </dsp:txXfrm>
    </dsp:sp>
    <dsp:sp modelId="{FFCE8202-5718-4EA4-A584-43555E150D4E}">
      <dsp:nvSpPr>
        <dsp:cNvPr id="0" name=""/>
        <dsp:cNvSpPr/>
      </dsp:nvSpPr>
      <dsp:spPr>
        <a:xfrm>
          <a:off x="0" y="1045188"/>
          <a:ext cx="2418969" cy="362845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6000" r="-56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EAD9A3-7D24-4224-AB67-77112971B46E}">
      <dsp:nvSpPr>
        <dsp:cNvPr id="0" name=""/>
        <dsp:cNvSpPr/>
      </dsp:nvSpPr>
      <dsp:spPr>
        <a:xfrm>
          <a:off x="460755" y="1544341"/>
          <a:ext cx="11058144" cy="345567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0640" tIns="194310" rIns="194310" bIns="194310" numCol="1" spcCol="1270" anchor="t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5100" b="1" kern="1200">
              <a:solidFill>
                <a:schemeClr val="tx1"/>
              </a:solidFill>
            </a:rPr>
            <a:t>Bezwarunkowa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4000" kern="1200"/>
            <a:t>Bóg nie stawia warunków wstępnych zanim zacznie cię kochać. Już Cię kocha. Ukochał cię pierwszy, nie za coś, ale bez względu na wszystko. </a:t>
          </a:r>
          <a:endParaRPr lang="pl-PL" sz="4000" kern="1200">
            <a:solidFill>
              <a:schemeClr val="tx1"/>
            </a:solidFill>
          </a:endParaRPr>
        </a:p>
      </dsp:txBody>
      <dsp:txXfrm>
        <a:off x="460755" y="1544341"/>
        <a:ext cx="11058144" cy="3455670"/>
      </dsp:txXfrm>
    </dsp:sp>
    <dsp:sp modelId="{2F2016F8-0A78-49EB-91D8-4ECDA46C761D}">
      <dsp:nvSpPr>
        <dsp:cNvPr id="0" name=""/>
        <dsp:cNvSpPr/>
      </dsp:nvSpPr>
      <dsp:spPr>
        <a:xfrm>
          <a:off x="0" y="1045188"/>
          <a:ext cx="2418969" cy="362845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2000" r="-62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C2815D-7126-453B-98C9-4CE1CB47523F}">
      <dsp:nvSpPr>
        <dsp:cNvPr id="0" name=""/>
        <dsp:cNvSpPr/>
      </dsp:nvSpPr>
      <dsp:spPr>
        <a:xfrm>
          <a:off x="460755" y="1544341"/>
          <a:ext cx="11058144" cy="345567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0640" tIns="194310" rIns="194310" bIns="194310" numCol="1" spcCol="1270" anchor="t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5100" b="1" kern="1200">
              <a:solidFill>
                <a:schemeClr val="tx1"/>
              </a:solidFill>
            </a:rPr>
            <a:t>Darmowa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4000" kern="1200"/>
            <a:t>Miłość Boga jest za darmo. Nie musisz na nią zasłużyć, nie da się jej kupić, nie musisz za nią niczym płacić. </a:t>
          </a:r>
          <a:endParaRPr lang="pl-PL" sz="4000" kern="1200">
            <a:solidFill>
              <a:schemeClr val="tx1"/>
            </a:solidFill>
          </a:endParaRPr>
        </a:p>
      </dsp:txBody>
      <dsp:txXfrm>
        <a:off x="460755" y="1544341"/>
        <a:ext cx="11058144" cy="3455670"/>
      </dsp:txXfrm>
    </dsp:sp>
    <dsp:sp modelId="{6FF8FCCB-1DC2-45E3-B37B-7DC27BCBCD8B}">
      <dsp:nvSpPr>
        <dsp:cNvPr id="0" name=""/>
        <dsp:cNvSpPr/>
      </dsp:nvSpPr>
      <dsp:spPr>
        <a:xfrm>
          <a:off x="0" y="1045188"/>
          <a:ext cx="2418969" cy="362845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9000" r="-109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06BD41-9FF3-452E-BBE4-13F4646DAAC9}">
      <dsp:nvSpPr>
        <dsp:cNvPr id="0" name=""/>
        <dsp:cNvSpPr/>
      </dsp:nvSpPr>
      <dsp:spPr>
        <a:xfrm>
          <a:off x="460755" y="1544341"/>
          <a:ext cx="11058144" cy="345567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0640" tIns="213360" rIns="213360" bIns="213360" numCol="1" spcCol="1270" anchor="t" anchorCtr="0">
          <a:noAutofit/>
        </a:bodyPr>
        <a:lstStyle/>
        <a:p>
          <a:pPr marL="0" lvl="0" indent="0" algn="l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5600" b="1" kern="1200">
              <a:solidFill>
                <a:schemeClr val="tx1"/>
              </a:solidFill>
            </a:rPr>
            <a:t>Jak najlepszego ojca i matki</a:t>
          </a:r>
        </a:p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4400" kern="1200"/>
            <a:t>Boża miłość do ciebie ma cechy miłości najlepszej mamy i najlepszego taty.</a:t>
          </a:r>
          <a:endParaRPr lang="pl-PL" sz="4400" kern="1200">
            <a:solidFill>
              <a:schemeClr val="tx1"/>
            </a:solidFill>
          </a:endParaRPr>
        </a:p>
      </dsp:txBody>
      <dsp:txXfrm>
        <a:off x="460755" y="1544341"/>
        <a:ext cx="11058144" cy="3455670"/>
      </dsp:txXfrm>
    </dsp:sp>
    <dsp:sp modelId="{BEACA328-0506-4351-8BAF-E4AABA4D2E40}">
      <dsp:nvSpPr>
        <dsp:cNvPr id="0" name=""/>
        <dsp:cNvSpPr/>
      </dsp:nvSpPr>
      <dsp:spPr>
        <a:xfrm>
          <a:off x="0" y="1045188"/>
          <a:ext cx="2418969" cy="362845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2000" r="-62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26D68E-86D3-441A-95AC-1D01ADB1E3F4}">
      <dsp:nvSpPr>
        <dsp:cNvPr id="0" name=""/>
        <dsp:cNvSpPr/>
      </dsp:nvSpPr>
      <dsp:spPr>
        <a:xfrm>
          <a:off x="460755" y="1544341"/>
          <a:ext cx="11058144" cy="345567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0640" tIns="236220" rIns="236220" bIns="236220" numCol="1" spcCol="1270" anchor="t" anchorCtr="0">
          <a:noAutofit/>
        </a:bodyPr>
        <a:lstStyle/>
        <a:p>
          <a:pPr marL="0" lvl="0" indent="0" algn="l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6200" b="1" kern="1200">
              <a:solidFill>
                <a:schemeClr val="tx1"/>
              </a:solidFill>
            </a:rPr>
            <a:t>Odwieczna</a:t>
          </a:r>
        </a:p>
        <a:p>
          <a:pPr marL="285750" lvl="1" indent="-285750" algn="l" defTabSz="2133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4800" kern="1200"/>
            <a:t>Bóg nie określił czasu w jakim będzie cię kochał. Postanowił cię kochać na zawsze, na wieki. </a:t>
          </a:r>
          <a:endParaRPr lang="pl-PL" sz="4800" kern="1200">
            <a:solidFill>
              <a:schemeClr val="tx1"/>
            </a:solidFill>
          </a:endParaRPr>
        </a:p>
      </dsp:txBody>
      <dsp:txXfrm>
        <a:off x="460755" y="1544341"/>
        <a:ext cx="11058144" cy="3455670"/>
      </dsp:txXfrm>
    </dsp:sp>
    <dsp:sp modelId="{0F4AF82A-C61E-4A38-B814-D6DCF05C10CA}">
      <dsp:nvSpPr>
        <dsp:cNvPr id="0" name=""/>
        <dsp:cNvSpPr/>
      </dsp:nvSpPr>
      <dsp:spPr>
        <a:xfrm>
          <a:off x="0" y="1045188"/>
          <a:ext cx="2418969" cy="362845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513BFE8-3EE2-473B-8360-CC401F693042}" type="datetime1">
              <a:rPr lang="pl-PL" smtClean="0"/>
              <a:t>21.03.2020</a:t>
            </a:fld>
            <a:endParaRPr lang="en-US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D92CB86-0DB9-4A70-B1CF-B23508471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5764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9DC72C2-8778-44E0-A8D5-BF70BB622A0E}" type="datetime1">
              <a:rPr lang="pl-PL" smtClean="0"/>
              <a:t>21.03.2020</a:t>
            </a:fld>
            <a:endParaRPr lang="en-US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"/>
              <a:t>Kliknij, aby edytować style wzorca tekstu</a:t>
            </a:r>
            <a:endParaRPr lang="en-US"/>
          </a:p>
          <a:p>
            <a:pPr lvl="1" rtl="0"/>
            <a:r>
              <a:rPr lang="pl"/>
              <a:t>Drugi poziom</a:t>
            </a:r>
          </a:p>
          <a:p>
            <a:pPr lvl="2" rtl="0"/>
            <a:r>
              <a:rPr lang="pl"/>
              <a:t>Trzeci poziom</a:t>
            </a:r>
          </a:p>
          <a:p>
            <a:pPr lvl="3" rtl="0"/>
            <a:r>
              <a:rPr lang="pl"/>
              <a:t>Czwarty poziom</a:t>
            </a:r>
          </a:p>
          <a:p>
            <a:pPr lvl="4" rtl="0"/>
            <a:r>
              <a:rPr lang="pl"/>
              <a:t>Piąty poziom</a:t>
            </a:r>
            <a:endParaRPr lang="en-US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2B151B-D7D1-48E5-8230-5AADBC794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927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pl-PL"/>
              <a:t>Kliknij, aby edytować styl wzorca podtytułu</a:t>
            </a:r>
            <a:endParaRPr lang="en-US" dirty="0"/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BAE7E8F-A35A-46B2-A9BE-524299B2F50E}" type="datetime1">
              <a:rPr lang="pl-PL" smtClean="0"/>
              <a:t>21.03.2020</a:t>
            </a:fld>
            <a:endParaRPr lang="en-US" dirty="0"/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331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a — symbol zastępczy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A3602E8-8E60-4F5A-9D4B-F49E43817F18}" type="datetime1">
              <a:rPr lang="pl-PL" smtClean="0"/>
              <a:t>21.03.2020</a:t>
            </a:fld>
            <a:endParaRPr lang="en-US" dirty="0"/>
          </a:p>
        </p:txBody>
      </p:sp>
      <p:sp>
        <p:nvSpPr>
          <p:cNvPr id="8" name="Stopka — symbol zastępczy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Numer slajdu — symbol zastępczy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69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 rtlCol="0"/>
          <a:lstStyle/>
          <a:p>
            <a:pPr rt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a — symbol zastępczy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7253C05-66E5-44BF-A1CC-B6E179382F80}" type="datetime1">
              <a:rPr lang="pl-PL" smtClean="0"/>
              <a:t>21.03.2020</a:t>
            </a:fld>
            <a:endParaRPr lang="en-US" dirty="0"/>
          </a:p>
        </p:txBody>
      </p:sp>
      <p:sp>
        <p:nvSpPr>
          <p:cNvPr id="8" name="Stopka — symbol zastępczy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Numer slajdu — symbol zastępczy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827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a — symbol zastępczy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A37154A-9283-472F-9D32-E032250E224B}" type="datetime1">
              <a:rPr lang="pl-PL" smtClean="0"/>
              <a:t>21.03.2020</a:t>
            </a:fld>
            <a:endParaRPr lang="en-US" dirty="0"/>
          </a:p>
        </p:txBody>
      </p:sp>
      <p:sp>
        <p:nvSpPr>
          <p:cNvPr id="8" name="Stopka — symbol zastępczy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Numer slajdu — symbol zastępczy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70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rtlCol="0"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a — symbol zastępczy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C817808-171F-49DD-90FA-9B1DDEA0460D}" type="datetime1">
              <a:rPr lang="pl-PL" smtClean="0"/>
              <a:t>21.03.2020</a:t>
            </a:fld>
            <a:endParaRPr lang="en-US" dirty="0"/>
          </a:p>
        </p:txBody>
      </p:sp>
      <p:sp>
        <p:nvSpPr>
          <p:cNvPr id="8" name="Stopka — symbol zastępczy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1" name="Numer slajdu — symbol zastępczy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162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en-US" dirty="0"/>
          </a:p>
        </p:txBody>
      </p:sp>
      <p:sp>
        <p:nvSpPr>
          <p:cNvPr id="2" name="Data — symbol zastępczy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D9D7E3F-871E-42B9-88FB-12D60C8B3FED}" type="datetime1">
              <a:rPr lang="pl-PL" smtClean="0"/>
              <a:t>21.03.2020</a:t>
            </a:fld>
            <a:endParaRPr lang="en-US" dirty="0"/>
          </a:p>
        </p:txBody>
      </p:sp>
      <p:sp>
        <p:nvSpPr>
          <p:cNvPr id="9" name="Stopka — symbol zastępczy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Numer slajdu — symbol zastępczy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663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en-US" dirty="0"/>
          </a:p>
        </p:txBody>
      </p:sp>
      <p:sp>
        <p:nvSpPr>
          <p:cNvPr id="2" name="Data — symbol zastępczy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8172BDD-02B5-48CF-A598-DDE8D9E324B3}" type="datetime1">
              <a:rPr lang="pl-PL" smtClean="0"/>
              <a:t>21.03.2020</a:t>
            </a:fld>
            <a:endParaRPr lang="en-US" dirty="0"/>
          </a:p>
        </p:txBody>
      </p:sp>
      <p:sp>
        <p:nvSpPr>
          <p:cNvPr id="11" name="Stopka — symbol zastępczy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2" name="Numer slajdu — symbol zastępczy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194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6" name="Data — symbol zastępczy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5C9D7BB-18F8-44E5-BA28-A3609601F748}" type="datetime1">
              <a:rPr lang="pl-PL" smtClean="0"/>
              <a:t>21.03.2020</a:t>
            </a:fld>
            <a:endParaRPr lang="en-US" dirty="0"/>
          </a:p>
        </p:txBody>
      </p:sp>
      <p:sp>
        <p:nvSpPr>
          <p:cNvPr id="7" name="Stopka — symbol zastępczy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8" name="Numer slajdu — symbol zastępczy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86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a — symbol zastępczy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441AFA3-ED28-409D-9F61-7C1CB062C782}" type="datetime1">
              <a:rPr lang="pl-PL" smtClean="0"/>
              <a:t>21.03.2020</a:t>
            </a:fld>
            <a:endParaRPr lang="en-US" dirty="0"/>
          </a:p>
        </p:txBody>
      </p:sp>
      <p:sp>
        <p:nvSpPr>
          <p:cNvPr id="3" name="Stopka — symbol zastępczy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22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 rtlCol="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46D2179F-AD35-466F-A681-81C59189197B}" type="datetime1">
              <a:rPr lang="pl-PL" smtClean="0"/>
              <a:t>21.03.2020</a:t>
            </a:fld>
            <a:endParaRPr lang="en-US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82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4A1395F0-C132-4F04-9A22-D8E58D655E1C}" type="datetime1">
              <a:rPr lang="pl-PL" smtClean="0"/>
              <a:t>21.03.2020</a:t>
            </a:fld>
            <a:endParaRPr lang="en-US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/>
          <a:p>
            <a:pPr algn="l" rtl="0"/>
            <a:endParaRPr lang="en-US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267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l"/>
              <a:t>Kliknij, aby edytować styl wzorca tytułu</a:t>
            </a:r>
            <a:endParaRPr lang="en-US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pl"/>
              <a:t>Kliknij, aby edytować style wzorca tekstu</a:t>
            </a:r>
          </a:p>
          <a:p>
            <a:pPr lvl="1" rtl="0"/>
            <a:r>
              <a:rPr lang="pl"/>
              <a:t>Drugi poziom</a:t>
            </a:r>
          </a:p>
          <a:p>
            <a:pPr lvl="2" rtl="0"/>
            <a:r>
              <a:rPr lang="pl"/>
              <a:t>Trzeci poziom</a:t>
            </a:r>
          </a:p>
          <a:p>
            <a:pPr lvl="3" rtl="0"/>
            <a:r>
              <a:rPr lang="pl"/>
              <a:t>Czwarty poziom</a:t>
            </a:r>
          </a:p>
          <a:p>
            <a:pPr lvl="4" rtl="0"/>
            <a:r>
              <a:rPr lang="pl"/>
              <a:t>Piąty poziom</a:t>
            </a:r>
            <a:endParaRPr lang="en-US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pPr rtl="0"/>
            <a:fld id="{4E43EAF1-28E3-44EC-B370-94486815203D}" type="datetime1">
              <a:rPr lang="pl-PL" smtClean="0"/>
              <a:t>21.03.2020</a:t>
            </a:fld>
            <a:endParaRPr lang="en-US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98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47" r:id="rId3"/>
    <p:sldLayoutId id="2147483743" r:id="rId4"/>
    <p:sldLayoutId id="2147483738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Prostokąt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9754" y="639097"/>
            <a:ext cx="6253317" cy="3686015"/>
          </a:xfrm>
        </p:spPr>
        <p:txBody>
          <a:bodyPr rtlCol="0">
            <a:normAutofit/>
          </a:bodyPr>
          <a:lstStyle/>
          <a:p>
            <a:pPr rtl="0"/>
            <a:r>
              <a:rPr lang="pl-PL" sz="8000" b="1" dirty="0"/>
              <a:t>Kocha Cię najbardziej na świecie</a:t>
            </a:r>
            <a:endParaRPr lang="pl" sz="8000" b="1" dirty="0"/>
          </a:p>
        </p:txBody>
      </p:sp>
      <p:cxnSp>
        <p:nvCxnSpPr>
          <p:cNvPr id="24" name="Łącznik prosty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az 7">
            <a:extLst>
              <a:ext uri="{FF2B5EF4-FFF2-40B4-BE49-F238E27FC236}">
                <a16:creationId xmlns:a16="http://schemas.microsoft.com/office/drawing/2014/main" id="{3772F704-F793-46D4-AC4B-ECCC89B659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91" r="19066"/>
          <a:stretch/>
        </p:blipFill>
        <p:spPr>
          <a:xfrm>
            <a:off x="0" y="0"/>
            <a:ext cx="463531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37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B1F5E018-36C4-45D4-B688-0A1273332CAF}"/>
              </a:ext>
            </a:extLst>
          </p:cNvPr>
          <p:cNvSpPr/>
          <p:nvPr/>
        </p:nvSpPr>
        <p:spPr>
          <a:xfrm>
            <a:off x="450078" y="403597"/>
            <a:ext cx="10941465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Źródło grafik:</a:t>
            </a:r>
          </a:p>
          <a:p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https://pixabay.com/pl/photos/wiara-mi%C5%82o%C5%9B%C4%87-nadzieja-r%C4%99ce-kontakt-37720000/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https://pixabay.com/pl/illustrations/krzy%C5%BC-religii-joy-pok%C3%B3j-ludzi-1177327/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https://pixabay.com/pl/illustrations/ksi%C4%85%C5%BCki-angel-biblia-book-stos-4383583/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https://pixabay.com/pl/illustrations/wszech%C5%9Bwiat-galaktyk-przeciwmgielne-2258216/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https://pixabay.com/pl/illustrations/oko-czakram-aura-new-age-medytowa%C4%87-3922207/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https://pixabay.com/pl/photos/beach-rodzina-zabawa-rozrywka-1867271/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https://i.pinimg.com/originals/f9/c6/29/f9c629dfba6c92db531b25f5fbadb7d2.png</a:t>
            </a:r>
          </a:p>
        </p:txBody>
      </p:sp>
    </p:spTree>
    <p:extLst>
      <p:ext uri="{BB962C8B-B14F-4D97-AF65-F5344CB8AC3E}">
        <p14:creationId xmlns:p14="http://schemas.microsoft.com/office/powerpoint/2010/main" val="3997813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33B215EE-79DF-46CB-A571-D2F7D564E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441AFA3-ED28-409D-9F61-7C1CB062C782}" type="datetime1">
              <a:rPr lang="pl-PL" smtClean="0"/>
              <a:t>21.03.2020</a:t>
            </a:fld>
            <a:endParaRPr lang="en-US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8D680C6-7E45-4D0D-83F6-B9275E9229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6" b="158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94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64DF1E-64A4-4C66-A129-853D0676F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595883"/>
            <a:ext cx="4546600" cy="4471417"/>
          </a:xfrm>
        </p:spPr>
        <p:txBody>
          <a:bodyPr>
            <a:noAutofit/>
          </a:bodyPr>
          <a:lstStyle/>
          <a:p>
            <a:r>
              <a:rPr lang="pl-PL" sz="2400" b="1" dirty="0"/>
              <a:t>Ty dodajesz mi odwagi</a:t>
            </a:r>
            <a:br>
              <a:rPr lang="pl-PL" sz="2400" b="1" dirty="0"/>
            </a:br>
            <a:br>
              <a:rPr lang="pl-PL" sz="2400" dirty="0"/>
            </a:br>
            <a:r>
              <a:rPr lang="pl-PL" sz="2400" dirty="0"/>
              <a:t>Ojcze w niebie </a:t>
            </a:r>
            <a:br>
              <a:rPr lang="pl-PL" sz="2400" dirty="0"/>
            </a:br>
            <a:r>
              <a:rPr lang="pl-PL" sz="2400" dirty="0"/>
              <a:t>przyjdź mi z pomocą,</a:t>
            </a:r>
            <a:br>
              <a:rPr lang="pl-PL" sz="2400" dirty="0"/>
            </a:br>
            <a:r>
              <a:rPr lang="pl-PL" sz="2400" dirty="0"/>
              <a:t>abym umiał porzucić zwątpienie</a:t>
            </a:r>
            <a:br>
              <a:rPr lang="pl-PL" sz="2400" dirty="0"/>
            </a:br>
            <a:r>
              <a:rPr lang="pl-PL" sz="2400" dirty="0"/>
              <a:t>i obierając Ciebie jako mój cel,</a:t>
            </a:r>
            <a:br>
              <a:rPr lang="pl-PL" sz="2400" dirty="0"/>
            </a:br>
            <a:r>
              <a:rPr lang="pl-PL" sz="2400" dirty="0"/>
              <a:t>odważył się kroczyć ku Tobie</a:t>
            </a:r>
            <a:br>
              <a:rPr lang="pl-PL" sz="2400" dirty="0"/>
            </a:br>
            <a:r>
              <a:rPr lang="pl-PL" sz="2400" dirty="0"/>
              <a:t>po jeziorze prawdziwej wiary.</a:t>
            </a:r>
            <a:br>
              <a:rPr lang="pl-PL" sz="2400" dirty="0"/>
            </a:br>
            <a:r>
              <a:rPr lang="pl-PL" sz="2400" dirty="0"/>
              <a:t>Amen.</a:t>
            </a:r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5D506413-B400-496E-A40D-5C23E38B33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593" y="1193291"/>
            <a:ext cx="6729045" cy="4471417"/>
          </a:xfrm>
        </p:spPr>
      </p:pic>
    </p:spTree>
    <p:extLst>
      <p:ext uri="{BB962C8B-B14F-4D97-AF65-F5344CB8AC3E}">
        <p14:creationId xmlns:p14="http://schemas.microsoft.com/office/powerpoint/2010/main" val="2163449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3413249-ADBC-4DE4-8959-A8DC80F90F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827381"/>
              </p:ext>
            </p:extLst>
          </p:nvPr>
        </p:nvGraphicFramePr>
        <p:xfrm>
          <a:off x="355600" y="228600"/>
          <a:ext cx="11518900" cy="604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12350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3413249-ADBC-4DE4-8959-A8DC80F90F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4694847"/>
              </p:ext>
            </p:extLst>
          </p:nvPr>
        </p:nvGraphicFramePr>
        <p:xfrm>
          <a:off x="355600" y="228600"/>
          <a:ext cx="11518900" cy="604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12907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3413249-ADBC-4DE4-8959-A8DC80F90F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0836511"/>
              </p:ext>
            </p:extLst>
          </p:nvPr>
        </p:nvGraphicFramePr>
        <p:xfrm>
          <a:off x="355600" y="228600"/>
          <a:ext cx="11518900" cy="604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54414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3413249-ADBC-4DE4-8959-A8DC80F90F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7555337"/>
              </p:ext>
            </p:extLst>
          </p:nvPr>
        </p:nvGraphicFramePr>
        <p:xfrm>
          <a:off x="355600" y="228600"/>
          <a:ext cx="11518900" cy="604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25952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3413249-ADBC-4DE4-8959-A8DC80F90F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4061297"/>
              </p:ext>
            </p:extLst>
          </p:nvPr>
        </p:nvGraphicFramePr>
        <p:xfrm>
          <a:off x="355600" y="228600"/>
          <a:ext cx="11518900" cy="604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59556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4FB4195A-6E5F-4A00-8E6A-A2D2E07F1E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3" b="24920"/>
          <a:stretch/>
        </p:blipFill>
        <p:spPr>
          <a:xfrm>
            <a:off x="0" y="0"/>
            <a:ext cx="12196434" cy="6858000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A3FB4692-5673-4DA6-BDA2-0F63976B131E}"/>
              </a:ext>
            </a:extLst>
          </p:cNvPr>
          <p:cNvSpPr/>
          <p:nvPr/>
        </p:nvSpPr>
        <p:spPr>
          <a:xfrm>
            <a:off x="5715000" y="100428"/>
            <a:ext cx="6273800" cy="6657143"/>
          </a:xfrm>
          <a:prstGeom prst="rect">
            <a:avLst/>
          </a:prstGeom>
          <a:solidFill>
            <a:srgbClr val="FFFFFF">
              <a:alpha val="54902"/>
            </a:srgb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pl-PL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Modlitwa o miłość Bożą</a:t>
            </a: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pl-PL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Chryste, powiększ we mnie miłość, </a:t>
            </a: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pl-PL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żebym się nauczył w głębi serca smakować, </a:t>
            </a: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pl-PL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jak słodka to rzecz kochać, </a:t>
            </a: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pl-PL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 miłości się rozpływać i zanurzać.</a:t>
            </a:r>
          </a:p>
          <a:p>
            <a:pPr algn="r">
              <a:lnSpc>
                <a:spcPct val="107000"/>
              </a:lnSpc>
              <a:spcAft>
                <a:spcPts val="0"/>
              </a:spcAft>
            </a:pPr>
            <a:endParaRPr lang="pl-PL" sz="12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pl-PL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Niech mnie miłość ogarnie, </a:t>
            </a: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pl-PL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bym w zapale i zachwycie przeszedł </a:t>
            </a: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pl-PL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sam siebie.</a:t>
            </a: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pl-PL" sz="12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l-PL" sz="10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pl-PL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Obym śpiewał pieśń miłości i wznosił </a:t>
            </a: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pl-PL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się w górę za Tobą, mym Ukochanym. </a:t>
            </a: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pl-PL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Niech dusza moja ustaje, wielbiąc </a:t>
            </a: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pl-PL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Cię i weseląc się z miłości.</a:t>
            </a: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pl-PL" sz="12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pl-PL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Obym kochał więcej Ciebie, </a:t>
            </a: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pl-PL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niż siebie, a siebie tylko dla </a:t>
            </a: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pl-PL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Ciebie i wszystkich ludzi abym </a:t>
            </a: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pl-PL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kochał w Tobie, jak to nakazuje </a:t>
            </a: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pl-PL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prawo miłości, które jak światło </a:t>
            </a: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pl-PL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promieniuje z Ciebie.</a:t>
            </a:r>
          </a:p>
        </p:txBody>
      </p:sp>
    </p:spTree>
    <p:extLst>
      <p:ext uri="{BB962C8B-B14F-4D97-AF65-F5344CB8AC3E}">
        <p14:creationId xmlns:p14="http://schemas.microsoft.com/office/powerpoint/2010/main" val="4040272470"/>
      </p:ext>
    </p:extLst>
  </p:cSld>
  <p:clrMapOvr>
    <a:masterClrMapping/>
  </p:clrMapOvr>
</p:sld>
</file>

<file path=ppt/theme/theme1.xml><?xml version="1.0" encoding="utf-8"?>
<a:theme xmlns:a="http://schemas.openxmlformats.org/drawingml/2006/main" name="1_RetrospectVTI">
  <a:themeElements>
    <a:clrScheme name="Custom 37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9BA8B7"/>
      </a:accent1>
      <a:accent2>
        <a:srgbClr val="E6A02E"/>
      </a:accent2>
      <a:accent3>
        <a:srgbClr val="BF6A3B"/>
      </a:accent3>
      <a:accent4>
        <a:srgbClr val="92987A"/>
      </a:accent4>
      <a:accent5>
        <a:srgbClr val="857659"/>
      </a:accent5>
      <a:accent6>
        <a:srgbClr val="A0988C"/>
      </a:accent6>
      <a:hlink>
        <a:srgbClr val="00B0F0"/>
      </a:hlink>
      <a:folHlink>
        <a:srgbClr val="738F97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950_TF56160789" id="{484E9C30-4DBB-476C-9B60-0E703BAEDDC0}" vid="{4609D30F-409B-4C11-A5AA-6E488ECEB761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{7BB6DAE3-C436-4383-ADA0-E2A2AA41DB35}tf56160789</Template>
  <TotalTime>0</TotalTime>
  <Words>399</Words>
  <Application>Microsoft Office PowerPoint</Application>
  <PresentationFormat>Panoramiczny</PresentationFormat>
  <Paragraphs>43</Paragraphs>
  <Slides>10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5" baseType="lpstr">
      <vt:lpstr>Arial</vt:lpstr>
      <vt:lpstr>Bookman Old Style</vt:lpstr>
      <vt:lpstr>Calibri</vt:lpstr>
      <vt:lpstr>Franklin Gothic Book</vt:lpstr>
      <vt:lpstr>1_RetrospectVTI</vt:lpstr>
      <vt:lpstr>Kocha Cię najbardziej na świecie</vt:lpstr>
      <vt:lpstr>Prezentacja programu PowerPoint</vt:lpstr>
      <vt:lpstr>Ty dodajesz mi odwagi  Ojcze w niebie  przyjdź mi z pomocą, abym umiał porzucić zwątpienie i obierając Ciebie jako mój cel, odważył się kroczyć ku Tobie po jeziorze prawdziwej wiary. Amen.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2020-03-21T14:17:36Z</dcterms:created>
  <dcterms:modified xsi:type="dcterms:W3CDTF">2020-03-21T15:11:56Z</dcterms:modified>
</cp:coreProperties>
</file>