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7200" dirty="0"/>
              <a:t>GRZECH</a:t>
            </a:r>
            <a:br>
              <a:rPr lang="pl-PL" sz="6000" dirty="0"/>
            </a:b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i="1" dirty="0"/>
              <a:t>Cichy zabójca</a:t>
            </a:r>
          </a:p>
        </p:txBody>
      </p:sp>
    </p:spTree>
    <p:extLst>
      <p:ext uri="{BB962C8B-B14F-4D97-AF65-F5344CB8AC3E}">
        <p14:creationId xmlns:p14="http://schemas.microsoft.com/office/powerpoint/2010/main" val="23607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to wszystko?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6"/>
            <a:ext cx="3365998" cy="182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2060848"/>
            <a:ext cx="2924591" cy="16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5869"/>
            <a:ext cx="3045718" cy="195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4725146"/>
            <a:ext cx="2171253" cy="149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913336" cy="194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6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/>
              <a:t>KSIEGA RODZAJU 3, 1-24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2146532"/>
            <a:ext cx="3500869" cy="47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 </a:t>
            </a:r>
            <a:r>
              <a:rPr lang="pl-PL" sz="2800" u="sng" dirty="0"/>
              <a:t>Grzech pierwszych rodziców</a:t>
            </a:r>
            <a:r>
              <a:rPr lang="pl-PL" sz="2800" dirty="0"/>
              <a:t> –</a:t>
            </a:r>
            <a:r>
              <a:rPr lang="pl-PL" sz="2800" u="sng" dirty="0"/>
              <a:t> </a:t>
            </a:r>
            <a:r>
              <a:rPr lang="pl-PL" sz="2800" dirty="0"/>
              <a:t>nieposłuszeństwo Adama i Ewy (</a:t>
            </a:r>
            <a:r>
              <a:rPr lang="pl-PL" sz="2800"/>
              <a:t>wina).</a:t>
            </a:r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 </a:t>
            </a:r>
            <a:r>
              <a:rPr lang="pl-PL" sz="2800" u="sng" dirty="0"/>
              <a:t>Grzech pierworodny</a:t>
            </a:r>
            <a:r>
              <a:rPr lang="pl-PL" sz="2800" dirty="0"/>
              <a:t> – stan skażonej natury każdego człowieka z powodu grzechu pierwszych rodziców (brak winy).</a:t>
            </a:r>
          </a:p>
        </p:txBody>
      </p:sp>
    </p:spTree>
    <p:extLst>
      <p:ext uri="{BB962C8B-B14F-4D97-AF65-F5344CB8AC3E}">
        <p14:creationId xmlns:p14="http://schemas.microsoft.com/office/powerpoint/2010/main" val="186448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 ciężkie (śmiertelne) i lekkie (powszednie) </a:t>
            </a:r>
          </a:p>
          <a:p>
            <a:r>
              <a:rPr lang="pl-PL" sz="2800" dirty="0"/>
              <a:t> główne</a:t>
            </a:r>
          </a:p>
          <a:p>
            <a:r>
              <a:rPr lang="pl-PL" sz="2800" dirty="0"/>
              <a:t> popełnione myślą, mową, uczynkiem lub zaniedbaniem</a:t>
            </a:r>
          </a:p>
          <a:p>
            <a:r>
              <a:rPr lang="pl-PL" sz="2800" dirty="0"/>
              <a:t> cudze</a:t>
            </a:r>
          </a:p>
          <a:p>
            <a:r>
              <a:rPr lang="pl-PL" sz="2800" dirty="0"/>
              <a:t> przeciwko Duchowi Świętemu</a:t>
            </a:r>
          </a:p>
          <a:p>
            <a:r>
              <a:rPr lang="pl-PL" sz="2800" dirty="0"/>
              <a:t> wołające o pomstę do nieba</a:t>
            </a:r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Grzechy:</a:t>
            </a:r>
          </a:p>
        </p:txBody>
      </p:sp>
    </p:spTree>
    <p:extLst>
      <p:ext uri="{BB962C8B-B14F-4D97-AF65-F5344CB8AC3E}">
        <p14:creationId xmlns:p14="http://schemas.microsoft.com/office/powerpoint/2010/main" val="629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30" y="2248349"/>
            <a:ext cx="8496943" cy="43490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1. Grzech pierwszych rodziców został spowodowany przez kłamstwo złego ducha i obudzenie w ludziach nieufności względem Boga.</a:t>
            </a:r>
          </a:p>
          <a:p>
            <a:pPr marL="0" indent="0" algn="just">
              <a:buNone/>
            </a:pPr>
            <a:r>
              <a:rPr lang="pl-PL" dirty="0"/>
              <a:t>2. Od tego momentu każdy człowiek rodzi się w stanie grzechu pierworodnego. </a:t>
            </a:r>
          </a:p>
          <a:p>
            <a:pPr marL="0" indent="0" algn="just">
              <a:buNone/>
            </a:pPr>
            <a:r>
              <a:rPr lang="pl-PL" dirty="0"/>
              <a:t>3. Sami nie możemy poradzić sobie z naszym złem. Tylko uznanie się za grzesznika i wezwanie pomocy samego Boga może zmienić naszą sytuację.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NOTATKA</a:t>
            </a:r>
          </a:p>
        </p:txBody>
      </p:sp>
    </p:spTree>
    <p:extLst>
      <p:ext uri="{BB962C8B-B14F-4D97-AF65-F5344CB8AC3E}">
        <p14:creationId xmlns:p14="http://schemas.microsoft.com/office/powerpoint/2010/main" val="179911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119</TotalTime>
  <Words>138</Words>
  <Application>Microsoft Office PowerPoint</Application>
  <PresentationFormat>Pokaz na ekranie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Book Antiqua</vt:lpstr>
      <vt:lpstr>Wingdings</vt:lpstr>
      <vt:lpstr>Twarda oprawa</vt:lpstr>
      <vt:lpstr>GRZECH </vt:lpstr>
      <vt:lpstr>Skąd to wszystko?</vt:lpstr>
      <vt:lpstr>KSIEGA RODZAJU 3, 1-24</vt:lpstr>
      <vt:lpstr>Prezentacja programu PowerPoint</vt:lpstr>
      <vt:lpstr>Grzechy:</vt:lpstr>
      <vt:lpstr>NOTATKA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GRZECH </dc:title>
  <dc:creator>Dom</dc:creator>
  <cp:lastModifiedBy>Magda Koper</cp:lastModifiedBy>
  <cp:revision>10</cp:revision>
  <dcterms:created xsi:type="dcterms:W3CDTF">2020-02-16T00:12:55Z</dcterms:created>
  <dcterms:modified xsi:type="dcterms:W3CDTF">2020-04-21T14:42:47Z</dcterms:modified>
</cp:coreProperties>
</file>