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7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110" autoAdjust="0"/>
  </p:normalViewPr>
  <p:slideViewPr>
    <p:cSldViewPr>
      <p:cViewPr varScale="1">
        <p:scale>
          <a:sx n="58" d="100"/>
          <a:sy n="58" d="100"/>
        </p:scale>
        <p:origin x="17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3A0A2-488B-49B7-8FC3-8886E09DA92A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3B151-0F3C-46A4-9E21-3CD91537AC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56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Problemem nie są ćwiczenia fizyczne, ale filozofia życia, która im towarzyszy. Zawiera ona dążenie do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samodoskonałości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które zaprzecza działaniu łaski Boga. Filozofia ta jest przykładem dążenia do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samozbawienia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3B151-0F3C-46A4-9E21-3CD91537AC58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6953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Satanizm – na poziomie religijnym jest religią ukrytą dążącą do zaprowadzenia nowego porządku na świecie. Wprost przeciwstawia się Bogu.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3B151-0F3C-46A4-9E21-3CD91537AC58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0977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Sprawa dyskusyjna. Zalecany jako zdrowy dla czyjegoś organizmu jest dobry. Ale jeśli traktujemy wegetarianizm jako skutek wiary w reinkarnację („nie jem mięsa zwierząt, bo to kiedyś mogli być ludzie”), to zaprzecza on wierze w jedynego Boga.</a:t>
            </a:r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3B151-0F3C-46A4-9E21-3CD91537AC58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138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Medytacja dalekowschodnia – chodzi w niej o złączenie się z wszechświatem i „roztopienie” w nim duszy. Nie ma w takich poglądach miejsca na relację z kochającym nas Bogiem ani na niebo.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3B151-0F3C-46A4-9E21-3CD91537AC58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1468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Także sprawa dyskusyjna. Są dobre, jeśli traktujemy je jako rodzaj ruchu, aktywności fizycznej. Niestety często kolejne stopnie są związane z przyjmowaniem filozofii wojownika, która jest sprzeczna z naszą wiarą.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3B151-0F3C-46A4-9E21-3CD91537AC58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3316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Symbole których znaczenia nie znamy –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jing-yang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oznacza dualizm i równość dobra i zła w świecie, a przecież dobro zwycięża w chrześcijaństwie. Znak chiński obok jest znakiem „złego” w tradycji chińskiej.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3B151-0F3C-46A4-9E21-3CD91537AC58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3585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Tatuaże – tematyka tatuaży zawiera dwa pytania: czy tytułowanie się w ogóle jest dobre (tę kwestię pomijamy w dyskusji albo omawiamy ją zdawkowo), oraz jakie jest znaczenie symboli, które tatuujemy. Znak demona po prawej, a po lewej azteckie oznaczanie ofiar składanych bogom.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3B151-0F3C-46A4-9E21-3CD91537AC58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7451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Przedmioty „dające szczęście” – zaprzeczają wierze w opatrzność Pana Boga tak jak przesądy. W ich używaniu zawarte jest przekonanie, że to nie Bóg włada naszym życiem, ale rzeczy, które nas otaczają. W dodatku często nieznane jest pochodzenie takich przedmiotów i ich pierwotne znaczenie. Mogą być one wykonane przez jakiegoś szamana albo mnicha buddyjskiego.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3B151-0F3C-46A4-9E21-3CD91537AC58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8409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Talizmany – analogicznie jak wyżej. Zaprzeczają wierze w opatrzność Boga. Na slajdzie dzwony świątynne (hinduizm) i łapacz snów (tradycja Indian, Ameryka Północna).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3B151-0F3C-46A4-9E21-3CD91537AC58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0293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Voo-Doo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mieszanka religii plemiennych Afryki, chrześcijaństwa i rdzennych religii Ameryk Północnej i Południowej. Polega na angażowaniu mocy duchowych zwłaszcza śmierci i demonów do osiągania zamierzonych celów w tym świecie. Sieje nienawiść i kwestionuje wiarę w Bożą władzę nad rzeczywistością.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3B151-0F3C-46A4-9E21-3CD91537AC58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187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D17FA3B-C404-4317-B0BC-953931111309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oliniow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oliniow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D17FA3B-C404-4317-B0BC-953931111309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Na co uważać?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91680" y="-315416"/>
            <a:ext cx="5789240" cy="2528664"/>
          </a:xfrm>
        </p:spPr>
        <p:txBody>
          <a:bodyPr>
            <a:normAutofit/>
          </a:bodyPr>
          <a:lstStyle/>
          <a:p>
            <a:r>
              <a:rPr lang="pl-PL" sz="4000" dirty="0"/>
              <a:t>NIEBEZPIECZEŃSTWA</a:t>
            </a:r>
            <a:br>
              <a:rPr lang="pl-PL" sz="4000" dirty="0"/>
            </a:br>
            <a:r>
              <a:rPr lang="pl-PL" sz="4000" dirty="0"/>
              <a:t>DUCHOWE </a:t>
            </a:r>
          </a:p>
        </p:txBody>
      </p:sp>
    </p:spTree>
    <p:extLst>
      <p:ext uri="{BB962C8B-B14F-4D97-AF65-F5344CB8AC3E}">
        <p14:creationId xmlns:p14="http://schemas.microsoft.com/office/powerpoint/2010/main" val="1706584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VOO-DOO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09" y="1494907"/>
            <a:ext cx="4500508" cy="300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73" y="3455535"/>
            <a:ext cx="4727847" cy="265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472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SATANIZM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1700808"/>
            <a:ext cx="4369201" cy="427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984" y="2492896"/>
            <a:ext cx="3798168" cy="284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240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SATANIZM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0978"/>
            <a:ext cx="3175645" cy="455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060848"/>
            <a:ext cx="5056473" cy="337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64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>
            <a:extLst>
              <a:ext uri="{FF2B5EF4-FFF2-40B4-BE49-F238E27FC236}">
                <a16:creationId xmlns:a16="http://schemas.microsoft.com/office/drawing/2014/main" id="{DF8E320A-CA04-4721-ACD9-EF25273369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Czy POPROSISZ GO, </a:t>
            </a:r>
          </a:p>
          <a:p>
            <a:r>
              <a:rPr lang="pl-PL" dirty="0"/>
              <a:t>BY ZWYCIĘŻYŁ </a:t>
            </a:r>
          </a:p>
          <a:p>
            <a:r>
              <a:rPr lang="pl-PL" dirty="0"/>
              <a:t>także W TWOIM ŻYCIU?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E16184CE-2E8F-4AA6-B2DF-C20D2FBF88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Jezus zwycięża wszelkie zło.</a:t>
            </a:r>
          </a:p>
        </p:txBody>
      </p:sp>
    </p:spTree>
    <p:extLst>
      <p:ext uri="{BB962C8B-B14F-4D97-AF65-F5344CB8AC3E}">
        <p14:creationId xmlns:p14="http://schemas.microsoft.com/office/powerpoint/2010/main" val="1253272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JOGA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92996"/>
            <a:ext cx="4050027" cy="303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59" y="1656373"/>
            <a:ext cx="4941168" cy="370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997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WEGETARIANIZM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941168" cy="456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119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MEDYTACJA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204864"/>
            <a:ext cx="57150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11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SZTUKI WALKI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1"/>
            <a:ext cx="6488435" cy="487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997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SYMBOLE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2928367" cy="292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16" y="2348880"/>
            <a:ext cx="2928367" cy="292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673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TATUAŻ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384798" cy="40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936312" cy="40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103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PRZEDMIOTY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1576625"/>
            <a:ext cx="3366597" cy="223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4081636" cy="408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18" y="3929183"/>
            <a:ext cx="2448272" cy="245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805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TALIZMANY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63257"/>
            <a:ext cx="2650750" cy="455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014" y="1663257"/>
            <a:ext cx="4554310" cy="455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749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83</TotalTime>
  <Words>432</Words>
  <Application>Microsoft Office PowerPoint</Application>
  <PresentationFormat>Pokaz na ekranie (4:3)</PresentationFormat>
  <Paragraphs>37</Paragraphs>
  <Slides>13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Calibri</vt:lpstr>
      <vt:lpstr>Georgia</vt:lpstr>
      <vt:lpstr>Wingdings</vt:lpstr>
      <vt:lpstr>Wingdings 2</vt:lpstr>
      <vt:lpstr>Miejski</vt:lpstr>
      <vt:lpstr>NIEBEZPIECZEŃSTWA DUCHOWE </vt:lpstr>
      <vt:lpstr>JOGA</vt:lpstr>
      <vt:lpstr>WEGETARIANIZM</vt:lpstr>
      <vt:lpstr>MEDYTACJA</vt:lpstr>
      <vt:lpstr>SZTUKI WALKI</vt:lpstr>
      <vt:lpstr>SYMBOLE</vt:lpstr>
      <vt:lpstr>TATUAŻ</vt:lpstr>
      <vt:lpstr>PRZEDMIOTY</vt:lpstr>
      <vt:lpstr>TALIZMANY</vt:lpstr>
      <vt:lpstr>VOO-DOO</vt:lpstr>
      <vt:lpstr>SATANIZM</vt:lpstr>
      <vt:lpstr>SATANIZM</vt:lpstr>
      <vt:lpstr>Jezus zwycięża wszelkie zło.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NIEBEZPIECZEŃSTWA DUCHOWE </dc:title>
  <dc:creator>Dom</dc:creator>
  <cp:lastModifiedBy>Magda Koper</cp:lastModifiedBy>
  <cp:revision>10</cp:revision>
  <dcterms:created xsi:type="dcterms:W3CDTF">2018-10-02T17:04:07Z</dcterms:created>
  <dcterms:modified xsi:type="dcterms:W3CDTF">2020-04-21T21:24:15Z</dcterms:modified>
</cp:coreProperties>
</file>