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91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68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4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59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48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35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21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36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6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37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5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2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89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5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99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38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91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A81934-126F-4E8F-85E0-0B65289FD632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4B7E1-EC2D-4F56-BF09-EDFE8F74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22921" TargetMode="External"/><Relationship Id="rId3" Type="http://schemas.openxmlformats.org/officeDocument/2006/relationships/hyperlink" Target="https://pixabay.com/pl/photos/rze%C5%BAba-chrystus-posta%C4%87-3408348/" TargetMode="External"/><Relationship Id="rId7" Type="http://schemas.openxmlformats.org/officeDocument/2006/relationships/hyperlink" Target="http://www.emaus.opole.opoka.org.pl/teksty/4prawa_1.php" TargetMode="External"/><Relationship Id="rId2" Type="http://schemas.openxmlformats.org/officeDocument/2006/relationships/hyperlink" Target="https://pixabay.com/pl/illustrations/%C5%82%C4%85ka-od-panorama-turystyka-g%C3%B3rska-68060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afiaslawkow.pl/index.php?page=4-prawdy-zycia-duchowego" TargetMode="External"/><Relationship Id="rId5" Type="http://schemas.openxmlformats.org/officeDocument/2006/relationships/hyperlink" Target="http://analizy.biz/apologetyka/index.php-option=content&amp;task=view&amp;id=946.htm" TargetMode="External"/><Relationship Id="rId4" Type="http://schemas.openxmlformats.org/officeDocument/2006/relationships/hyperlink" Target="https://pixabay.com/pl/photos/niebo-ziemia-b%C3%B3g-globus-%C5%9Bwiat-2829173/" TargetMode="External"/><Relationship Id="rId9" Type="http://schemas.openxmlformats.org/officeDocument/2006/relationships/hyperlink" Target="https://pixabay.com/pl/photos/tron-w%C5%82adca-krzes%C5%82o-krzes%C5%82o-279078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79576" y="125256"/>
            <a:ext cx="9721080" cy="122237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Decyzja należy do Ciebie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994" y="5301208"/>
            <a:ext cx="3600400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pl-PL" sz="4400" dirty="0"/>
              <a:t>NAWRÓCENIE</a:t>
            </a:r>
          </a:p>
        </p:txBody>
      </p:sp>
      <p:pic>
        <p:nvPicPr>
          <p:cNvPr id="23554" name="Picture 2" descr="Łąka, Od, Panorama, Turystyka Górska, Dire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2060848"/>
            <a:ext cx="733757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631504" y="307063"/>
            <a:ext cx="10153128" cy="1219200"/>
          </a:xfrm>
        </p:spPr>
        <p:txBody>
          <a:bodyPr>
            <a:noAutofit/>
          </a:bodyPr>
          <a:lstStyle/>
          <a:p>
            <a:r>
              <a:rPr lang="pl-PL" sz="2200" dirty="0"/>
              <a:t>„Jeżeli więc ustami swoimi wyznasz, że JEZUS JEST PANEM, i w sercu swoim uwierzysz, że Bóg Go wskrzesił z martwych - osiągniesz zbawienie. Bo sercem przyjęta wiara prowadzi do usprawiedliwienia, a wyznawanie jej ustami - do zbawienia”.</a:t>
            </a:r>
          </a:p>
          <a:p>
            <a:r>
              <a:rPr lang="pl-PL" sz="2200" dirty="0"/>
              <a:t>Rz 10, 9 -10</a:t>
            </a:r>
          </a:p>
        </p:txBody>
      </p:sp>
      <p:pic>
        <p:nvPicPr>
          <p:cNvPr id="26626" name="Picture 2" descr="Rzeźba, Chrystus, Postać, Jezus Chrystus, Stat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852" y="1764428"/>
            <a:ext cx="7236296" cy="478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096000" y="427233"/>
            <a:ext cx="5885284" cy="6003533"/>
          </a:xfrm>
        </p:spPr>
        <p:txBody>
          <a:bodyPr>
            <a:noAutofit/>
          </a:bodyPr>
          <a:lstStyle/>
          <a:p>
            <a:r>
              <a:rPr lang="pl-PL" sz="2400" dirty="0"/>
              <a:t>„Niech się nie trwoży serce wasze. Wierzycie w Boga? I we Mnie wierzcie!</a:t>
            </a:r>
            <a:r>
              <a:rPr lang="pl-PL" sz="2400" b="1" dirty="0"/>
              <a:t> </a:t>
            </a:r>
            <a:br>
              <a:rPr lang="pl-PL" sz="2400" b="1" dirty="0"/>
            </a:br>
            <a:r>
              <a:rPr lang="pl-PL" sz="2400" dirty="0"/>
              <a:t>W domu Ojca mego jest mieszkań wiele. Gdyby tak nie było, to bym wam powiedział. Idę przecież przygotować wam miejsce. </a:t>
            </a:r>
            <a:br>
              <a:rPr lang="pl-PL" sz="2400" dirty="0"/>
            </a:br>
            <a:r>
              <a:rPr lang="pl-PL" sz="2400" dirty="0"/>
              <a:t>A gdy odejdę i przygotuję wam miejsce, przyjdę powtórnie i zabiorę was do siebie, abyście i wy byli tam, gdzie Ja jestem. Znacie drogę, dokąd Ja idę». Odezwał się do Niego Tomasz: «Panie, nie wiemy, dokąd idziesz. Jak więc możemy znać drogę?» Odpowiedział mu Jezus: «Ja jestem drogą </a:t>
            </a:r>
            <a:br>
              <a:rPr lang="pl-PL" sz="2400" dirty="0"/>
            </a:br>
            <a:r>
              <a:rPr lang="pl-PL" sz="2400" dirty="0"/>
              <a:t>i prawdą, i życiem. Nikt nie przychodzi do Ojca inaczej jak tylko przeze Mnie.” </a:t>
            </a:r>
          </a:p>
          <a:p>
            <a:r>
              <a:rPr lang="pl-PL" sz="2400" dirty="0"/>
              <a:t>J 14, 1-6</a:t>
            </a:r>
          </a:p>
        </p:txBody>
      </p:sp>
      <p:pic>
        <p:nvPicPr>
          <p:cNvPr id="28678" name="Picture 6" descr="Niebo, Ziemia, Bóg, Globus, Świat, Wszechśw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0" y="1844824"/>
            <a:ext cx="4283968" cy="386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10018713" cy="987895"/>
          </a:xfrm>
        </p:spPr>
        <p:txBody>
          <a:bodyPr>
            <a:normAutofit/>
          </a:bodyPr>
          <a:lstStyle/>
          <a:p>
            <a:r>
              <a:rPr lang="pl-PL" sz="4800" b="1" dirty="0"/>
              <a:t>Jezus jest drogą do Ojca w niebie</a:t>
            </a:r>
          </a:p>
        </p:txBody>
      </p:sp>
      <p:pic>
        <p:nvPicPr>
          <p:cNvPr id="30722" name="Picture 2" descr="Znalezione obrazy dla zapytania: Jezus jest panem i zbawicielem"/>
          <p:cNvPicPr>
            <a:picLocks noChangeAspect="1" noChangeArrowheads="1"/>
          </p:cNvPicPr>
          <p:nvPr/>
        </p:nvPicPr>
        <p:blipFill rotWithShape="1">
          <a:blip r:embed="rId2" cstate="print"/>
          <a:srcRect t="32218" b="22139"/>
          <a:stretch/>
        </p:blipFill>
        <p:spPr bwMode="auto">
          <a:xfrm>
            <a:off x="1569763" y="1916832"/>
            <a:ext cx="1004461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336" y="80023"/>
            <a:ext cx="12034937" cy="900706"/>
          </a:xfrm>
        </p:spPr>
        <p:txBody>
          <a:bodyPr>
            <a:normAutofit/>
          </a:bodyPr>
          <a:lstStyle/>
          <a:p>
            <a:r>
              <a:rPr lang="pl-PL" sz="4400" b="1" dirty="0"/>
              <a:t>Kierowanie moim życiem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7F7C0B-ABB3-4BBC-BF9B-6EDFC576C6FB}"/>
              </a:ext>
            </a:extLst>
          </p:cNvPr>
          <p:cNvPicPr/>
          <p:nvPr/>
        </p:nvPicPr>
        <p:blipFill rotWithShape="1">
          <a:blip r:embed="rId2"/>
          <a:srcRect l="21825" t="46169" r="52216" b="10311"/>
          <a:stretch/>
        </p:blipFill>
        <p:spPr bwMode="auto">
          <a:xfrm>
            <a:off x="7320136" y="1593808"/>
            <a:ext cx="4557092" cy="4282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AF74244-C4EE-439C-93B1-13AB0561D422}"/>
              </a:ext>
            </a:extLst>
          </p:cNvPr>
          <p:cNvPicPr/>
          <p:nvPr/>
        </p:nvPicPr>
        <p:blipFill rotWithShape="1">
          <a:blip r:embed="rId3"/>
          <a:srcRect l="23313" t="30876" r="42791" b="25309"/>
          <a:stretch/>
        </p:blipFill>
        <p:spPr bwMode="auto">
          <a:xfrm>
            <a:off x="1127448" y="1601020"/>
            <a:ext cx="5878958" cy="4282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575720" y="10601"/>
            <a:ext cx="8458200" cy="3445032"/>
          </a:xfrm>
        </p:spPr>
        <p:txBody>
          <a:bodyPr>
            <a:noAutofit/>
          </a:bodyPr>
          <a:lstStyle/>
          <a:p>
            <a:r>
              <a:rPr lang="pl-PL" sz="4400" b="1" dirty="0"/>
              <a:t>Prawdziwe nawrócenie to zgoda na to, by Jezus Chrystus zasiadł na tronie mojego życia i prowadził mnie do zbawienia.</a:t>
            </a:r>
            <a:br>
              <a:rPr lang="pl-PL" sz="4400" dirty="0"/>
            </a:br>
            <a:endParaRPr lang="pl-PL" sz="4400" dirty="0"/>
          </a:p>
        </p:txBody>
      </p:sp>
      <p:pic>
        <p:nvPicPr>
          <p:cNvPr id="32770" name="Picture 2" descr="Tron, Władca Krzesło, Krzesło, Siedzenia, Meble, St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3267" y="2403347"/>
            <a:ext cx="3261320" cy="4515674"/>
          </a:xfrm>
          <a:prstGeom prst="rect">
            <a:avLst/>
          </a:prstGeom>
          <a:noFill/>
        </p:spPr>
      </p:pic>
      <p:pic>
        <p:nvPicPr>
          <p:cNvPr id="32776" name="Picture 8" descr="Jesus Christ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026" y="2060848"/>
            <a:ext cx="3742258" cy="3742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grafik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hlinkClick r:id="rId2"/>
              </a:rPr>
              <a:t>https://pixabay.com/pl/illustrations/%C5%82%C4%85ka-od-panorama-turystyka-g%C3%B3rska-680607/</a:t>
            </a:r>
            <a:endParaRPr lang="pl-PL" dirty="0"/>
          </a:p>
          <a:p>
            <a:r>
              <a:rPr lang="pl-PL" dirty="0">
                <a:hlinkClick r:id="rId3"/>
              </a:rPr>
              <a:t>https://pixabay.com/pl/photos/rze%C5%BAba-chrystus-posta%C4%87-3408348/</a:t>
            </a:r>
            <a:endParaRPr lang="pl-PL" dirty="0"/>
          </a:p>
          <a:p>
            <a:r>
              <a:rPr lang="pl-PL" dirty="0">
                <a:hlinkClick r:id="rId4"/>
              </a:rPr>
              <a:t>https://pixabay.com/pl/photos/niebo-ziemia-b%C3%B3g-globus-%C5%9Bwiat-2829173/</a:t>
            </a:r>
            <a:endParaRPr lang="pl-PL" dirty="0"/>
          </a:p>
          <a:p>
            <a:r>
              <a:rPr lang="pl-PL" dirty="0">
                <a:hlinkClick r:id="rId5"/>
              </a:rPr>
              <a:t>http://analizy.biz/apologetyka/index.php-option=content&amp;task=view&amp;id=946.htm</a:t>
            </a:r>
            <a:endParaRPr lang="pl-PL" dirty="0"/>
          </a:p>
          <a:p>
            <a:r>
              <a:rPr lang="pl-PL" dirty="0">
                <a:hlinkClick r:id="rId6"/>
              </a:rPr>
              <a:t>https://www.parafiaslawkow.pl/index.php?page=4-prawdy-zycia-duchowego</a:t>
            </a:r>
            <a:endParaRPr lang="pl-PL" dirty="0"/>
          </a:p>
          <a:p>
            <a:r>
              <a:rPr lang="pl-PL" dirty="0">
                <a:hlinkClick r:id="rId7"/>
              </a:rPr>
              <a:t>http://www.emaus.opole.opoka.org.pl/teksty/4prawa_1.php</a:t>
            </a:r>
            <a:endParaRPr lang="pl-PL" dirty="0"/>
          </a:p>
          <a:p>
            <a:r>
              <a:rPr lang="pl-PL" dirty="0">
                <a:hlinkClick r:id="rId8"/>
              </a:rPr>
              <a:t>http://pngimg.com/download/22921</a:t>
            </a:r>
            <a:endParaRPr lang="pl-PL" dirty="0"/>
          </a:p>
          <a:p>
            <a:r>
              <a:rPr lang="pl-PL" dirty="0">
                <a:hlinkClick r:id="rId9"/>
              </a:rPr>
              <a:t>https://pixabay.com/pl/photos/tron-w%C5%82adca-krzes%C5%82o-krzes%C5%82o-2790789/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250</TotalTime>
  <Words>356</Words>
  <Application>Microsoft Office PowerPoint</Application>
  <PresentationFormat>Panoramiczny</PresentationFormat>
  <Paragraphs>18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Paralaksa</vt:lpstr>
      <vt:lpstr>Decyzja należy do Ciebie</vt:lpstr>
      <vt:lpstr>Prezentacja programu PowerPoint</vt:lpstr>
      <vt:lpstr>Prezentacja programu PowerPoint</vt:lpstr>
      <vt:lpstr>Jezus jest drogą do Ojca w niebie</vt:lpstr>
      <vt:lpstr>Kierowanie moim życiem</vt:lpstr>
      <vt:lpstr>Prawdziwe nawrócenie to zgoda na to, by Jezus Chrystus zasiadł na tronie mojego życia i prowadził mnie do zbawienia. </vt:lpstr>
      <vt:lpstr>Źródła grafik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Decyzja należy do Ciebie</dc:title>
  <dc:creator>Maciek</dc:creator>
  <cp:lastModifiedBy>Magda Koper</cp:lastModifiedBy>
  <cp:revision>6</cp:revision>
  <dcterms:created xsi:type="dcterms:W3CDTF">2020-03-20T13:42:26Z</dcterms:created>
  <dcterms:modified xsi:type="dcterms:W3CDTF">2020-04-22T12:49:36Z</dcterms:modified>
</cp:coreProperties>
</file>