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766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759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04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97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639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94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616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39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1177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97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48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4029-8E08-47A0-8235-F39762DF3FDF}" type="datetimeFigureOut">
              <a:rPr lang="pl-PL" smtClean="0"/>
              <a:t>22.04.2020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F8820-9212-4A02-A7BE-6D7ED3FC6D4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635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07704" y="797569"/>
            <a:ext cx="7772400" cy="1470025"/>
          </a:xfrm>
        </p:spPr>
        <p:txBody>
          <a:bodyPr/>
          <a:lstStyle/>
          <a:p>
            <a:r>
              <a:rPr lang="pl-PL" b="1" dirty="0"/>
              <a:t>Po co nam Kościół?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768207" y="2132856"/>
            <a:ext cx="6400800" cy="1752600"/>
          </a:xfrm>
        </p:spPr>
        <p:txBody>
          <a:bodyPr/>
          <a:lstStyle/>
          <a:p>
            <a:r>
              <a:rPr lang="pl-P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Wiara we wspólnocie Kościoła</a:t>
            </a:r>
          </a:p>
        </p:txBody>
      </p:sp>
      <p:sp>
        <p:nvSpPr>
          <p:cNvPr id="6" name="Prostokąt 5"/>
          <p:cNvSpPr/>
          <p:nvPr/>
        </p:nvSpPr>
        <p:spPr>
          <a:xfrm>
            <a:off x="8244408" y="0"/>
            <a:ext cx="504056" cy="90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77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7904" y="908720"/>
            <a:ext cx="4906888" cy="4525963"/>
          </a:xfrm>
        </p:spPr>
        <p:txBody>
          <a:bodyPr/>
          <a:lstStyle/>
          <a:p>
            <a:pPr algn="ctr"/>
            <a:r>
              <a:rPr lang="pl-PL" b="1" dirty="0"/>
              <a:t>Co to dla mnie znaczy wierzyć?</a:t>
            </a:r>
            <a:br>
              <a:rPr lang="pl-PL" b="1" dirty="0"/>
            </a:br>
            <a:endParaRPr lang="pl-PL" b="1" dirty="0"/>
          </a:p>
          <a:p>
            <a:pPr algn="ctr"/>
            <a:r>
              <a:rPr lang="pl-PL" b="1" dirty="0"/>
              <a:t>Co to dla mnie znaczy wierzyć w Kościele?</a:t>
            </a:r>
          </a:p>
          <a:p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8244408" y="0"/>
            <a:ext cx="504056" cy="90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60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07904" y="1196752"/>
            <a:ext cx="5184576" cy="4608512"/>
          </a:xfrm>
          <a:solidFill>
            <a:srgbClr val="FFFFFF">
              <a:alpha val="65098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pl-PL" i="1" dirty="0">
                <a:effectLst/>
                <a:latin typeface="Times New Roman"/>
                <a:ea typeface="Calibri"/>
              </a:rPr>
              <a:t>Kościół to z grec. </a:t>
            </a:r>
            <a:r>
              <a:rPr lang="pl-PL" b="1" i="1" dirty="0">
                <a:effectLst/>
                <a:latin typeface="Times New Roman"/>
                <a:ea typeface="Calibri"/>
              </a:rPr>
              <a:t>„</a:t>
            </a:r>
            <a:r>
              <a:rPr lang="pl-PL" b="1" i="1" dirty="0" err="1">
                <a:effectLst/>
                <a:latin typeface="Times New Roman"/>
                <a:ea typeface="Calibri"/>
              </a:rPr>
              <a:t>ekklesia</a:t>
            </a:r>
            <a:r>
              <a:rPr lang="pl-PL" b="1" i="1" dirty="0">
                <a:effectLst/>
                <a:latin typeface="Times New Roman"/>
                <a:ea typeface="Calibri"/>
              </a:rPr>
              <a:t>” </a:t>
            </a:r>
            <a:r>
              <a:rPr lang="pl-PL" i="1" dirty="0">
                <a:effectLst/>
                <a:latin typeface="Times New Roman"/>
                <a:ea typeface="Calibri"/>
              </a:rPr>
              <a:t>oznacza wspólnotę zwołanych. </a:t>
            </a:r>
          </a:p>
          <a:p>
            <a:pPr marL="0" indent="0" algn="ctr">
              <a:buNone/>
            </a:pPr>
            <a:r>
              <a:rPr lang="pl-PL" i="1" dirty="0">
                <a:effectLst/>
                <a:latin typeface="Times New Roman"/>
                <a:ea typeface="Calibri"/>
              </a:rPr>
              <a:t>Wszyscy, którzy zostaliśmy ochrzczeni i wierzymy </a:t>
            </a:r>
            <a:br>
              <a:rPr lang="pl-PL" i="1" dirty="0">
                <a:effectLst/>
                <a:latin typeface="Times New Roman"/>
                <a:ea typeface="Calibri"/>
              </a:rPr>
            </a:br>
            <a:r>
              <a:rPr lang="pl-PL" i="1" dirty="0">
                <a:effectLst/>
                <a:latin typeface="Times New Roman"/>
                <a:ea typeface="Calibri"/>
              </a:rPr>
              <a:t>w Boga, </a:t>
            </a:r>
            <a:r>
              <a:rPr lang="pl-PL" i="1" u="sng" dirty="0">
                <a:effectLst/>
                <a:latin typeface="Times New Roman"/>
                <a:ea typeface="Calibri"/>
              </a:rPr>
              <a:t>stajemy się zwołanymi przez Pana</a:t>
            </a:r>
            <a:r>
              <a:rPr lang="pl-PL" i="1" dirty="0">
                <a:effectLst/>
                <a:latin typeface="Times New Roman"/>
                <a:ea typeface="Calibri"/>
              </a:rPr>
              <a:t>.</a:t>
            </a:r>
          </a:p>
          <a:p>
            <a:pPr marL="0" indent="0" algn="ctr">
              <a:buNone/>
            </a:pPr>
            <a:r>
              <a:rPr lang="pl-PL" i="1" dirty="0">
                <a:effectLst/>
                <a:latin typeface="Times New Roman"/>
                <a:ea typeface="Calibri"/>
              </a:rPr>
              <a:t>Razem jesteśmy Kościołem.</a:t>
            </a:r>
          </a:p>
          <a:p>
            <a:pPr marL="0" indent="0" algn="ctr">
              <a:buNone/>
            </a:pPr>
            <a:r>
              <a:rPr lang="pl-PL" i="1" dirty="0">
                <a:latin typeface="Times New Roman"/>
              </a:rPr>
              <a:t>			YC 121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8244408" y="0"/>
            <a:ext cx="504056" cy="90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4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244408" y="0"/>
            <a:ext cx="504056" cy="90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4067944" y="1124744"/>
            <a:ext cx="4788532" cy="8183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21950" y="1240223"/>
            <a:ext cx="4680520" cy="587351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pl-PL" sz="1800" i="1" dirty="0">
                <a:effectLst/>
                <a:latin typeface="Times New Roman"/>
                <a:ea typeface="Calibri"/>
                <a:cs typeface="Times New Roman"/>
              </a:rPr>
              <a:t> „Nikt nie może wierzyć sam, tak jak nikt nie może żyć sam.” KKK 166</a:t>
            </a:r>
            <a:endParaRPr lang="pl-PL" sz="1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3320171" y="1268760"/>
            <a:ext cx="459741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4067944" y="2194066"/>
            <a:ext cx="4788532" cy="8183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prawo 9"/>
          <p:cNvSpPr/>
          <p:nvPr/>
        </p:nvSpPr>
        <p:spPr>
          <a:xfrm>
            <a:off x="3320171" y="2433999"/>
            <a:ext cx="459741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067944" y="2194066"/>
            <a:ext cx="4856385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7000"/>
              </a:lnSpc>
              <a:buNone/>
            </a:pPr>
            <a:r>
              <a:rPr lang="pl-PL" sz="1700" i="1" dirty="0">
                <a:effectLst/>
                <a:latin typeface="Times New Roman"/>
                <a:ea typeface="Calibri"/>
                <a:cs typeface="Times New Roman"/>
              </a:rPr>
              <a:t>„Kościół wierzy pierwszy i w ten sposób prowadzi, karmi i podtrzymuje naszą wiarę.” KKK 166</a:t>
            </a:r>
            <a:endParaRPr lang="pl-PL" sz="1700" dirty="0">
              <a:ea typeface="Calibri"/>
              <a:cs typeface="Times New Roman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4074867" y="3153608"/>
            <a:ext cx="4788532" cy="8183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131187" y="3212976"/>
            <a:ext cx="4734527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None/>
            </a:pPr>
            <a:r>
              <a:rPr lang="pl-PL" sz="1700" i="1" dirty="0">
                <a:effectLst/>
                <a:latin typeface="Times New Roman"/>
                <a:ea typeface="Calibri"/>
              </a:rPr>
              <a:t>   „Nikt nie dał wiary samemu sobie, tak jak nikt nie dał sam sobie życia.” KKK 166</a:t>
            </a:r>
            <a:endParaRPr lang="pl-PL" sz="1700" dirty="0"/>
          </a:p>
        </p:txBody>
      </p:sp>
      <p:sp>
        <p:nvSpPr>
          <p:cNvPr id="12" name="Strzałka w prawo 11"/>
          <p:cNvSpPr/>
          <p:nvPr/>
        </p:nvSpPr>
        <p:spPr>
          <a:xfrm>
            <a:off x="3329843" y="3405636"/>
            <a:ext cx="459741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 w prawo 12"/>
          <p:cNvSpPr/>
          <p:nvPr/>
        </p:nvSpPr>
        <p:spPr>
          <a:xfrm>
            <a:off x="3374684" y="4293096"/>
            <a:ext cx="459741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zaokrąglony 13"/>
          <p:cNvSpPr/>
          <p:nvPr/>
        </p:nvSpPr>
        <p:spPr>
          <a:xfrm>
            <a:off x="4101870" y="4147865"/>
            <a:ext cx="4788532" cy="8183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pl-PL" sz="1700" i="1" dirty="0">
                <a:solidFill>
                  <a:schemeClr val="tx1"/>
                </a:solidFill>
                <a:effectLst/>
                <a:latin typeface="Times New Roman"/>
                <a:ea typeface="Calibri"/>
                <a:cs typeface="Times New Roman"/>
              </a:rPr>
              <a:t>„Wierzący otrzymał wiarę od innych, dlatego powinien ją przekazywać innym.” KKK 166</a:t>
            </a:r>
            <a:endParaRPr lang="pl-PL" sz="17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15" name="Strzałka w prawo 14"/>
          <p:cNvSpPr/>
          <p:nvPr/>
        </p:nvSpPr>
        <p:spPr>
          <a:xfrm>
            <a:off x="3372633" y="5301208"/>
            <a:ext cx="459741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4067944" y="5252092"/>
            <a:ext cx="4788532" cy="8183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i="1" dirty="0">
                <a:solidFill>
                  <a:schemeClr val="tx1"/>
                </a:solidFill>
                <a:effectLst/>
                <a:latin typeface="Times New Roman"/>
                <a:ea typeface="Calibri"/>
              </a:rPr>
              <a:t>„Wspólna wiara jest fundamentem jedności Kościoła.” YC 25</a:t>
            </a:r>
            <a:endParaRPr lang="pl-PL" sz="1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30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8244408" y="0"/>
            <a:ext cx="504056" cy="90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Prostokąt zaokrąglony 1"/>
          <p:cNvSpPr/>
          <p:nvPr/>
        </p:nvSpPr>
        <p:spPr>
          <a:xfrm>
            <a:off x="4056148" y="1930661"/>
            <a:ext cx="4788532" cy="8183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4550" y="1991944"/>
            <a:ext cx="4680520" cy="587351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107000"/>
              </a:lnSpc>
              <a:buNone/>
            </a:pPr>
            <a:r>
              <a:rPr lang="pl-PL" sz="1800" i="1" dirty="0">
                <a:effectLst/>
                <a:latin typeface="Times New Roman"/>
                <a:ea typeface="Calibri"/>
              </a:rPr>
              <a:t>„Wiara jest darem Bożym, cnotą nadprzyrodzoną wlaną przez Niego.” KKK 153</a:t>
            </a:r>
            <a:endParaRPr lang="pl-PL" dirty="0"/>
          </a:p>
        </p:txBody>
      </p:sp>
      <p:sp>
        <p:nvSpPr>
          <p:cNvPr id="8" name="Strzałka w prawo 7"/>
          <p:cNvSpPr/>
          <p:nvPr/>
        </p:nvSpPr>
        <p:spPr>
          <a:xfrm>
            <a:off x="3320171" y="2159796"/>
            <a:ext cx="459741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4089576" y="3199864"/>
            <a:ext cx="4788532" cy="81831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Strzałka w prawo 9"/>
          <p:cNvSpPr/>
          <p:nvPr/>
        </p:nvSpPr>
        <p:spPr>
          <a:xfrm>
            <a:off x="3320171" y="3429000"/>
            <a:ext cx="459741" cy="36004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074550" y="3223600"/>
            <a:ext cx="4856385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buNone/>
            </a:pPr>
            <a:r>
              <a:rPr lang="pl-PL" sz="1700" i="1" dirty="0">
                <a:effectLst/>
                <a:latin typeface="Times New Roman"/>
                <a:ea typeface="Calibri"/>
              </a:rPr>
              <a:t>„Każdy wierzący jest jakby ogniwem w wielkim łańcuchu wierzących.” KKK 116</a:t>
            </a:r>
            <a:endParaRPr lang="pl-PL" sz="17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5155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8244408" y="0"/>
            <a:ext cx="504056" cy="90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22352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NOTATKA:</a:t>
            </a:r>
          </a:p>
        </p:txBody>
      </p:sp>
      <p:pic>
        <p:nvPicPr>
          <p:cNvPr id="8" name="Obraz 7" descr="C:\Users\Piotr\Downloads\Nowy Dokument 2020-02-12 22.50.5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" b="10016"/>
          <a:stretch/>
        </p:blipFill>
        <p:spPr bwMode="auto">
          <a:xfrm>
            <a:off x="791588" y="992471"/>
            <a:ext cx="7704856" cy="4104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323528" y="540420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Century Gothic" panose="020B0502020202020204" pitchFamily="34" charset="0"/>
                <a:cs typeface="Courier New" panose="02070309020205020404" pitchFamily="49" charset="0"/>
              </a:rPr>
              <a:t>Przez chrzest święty zostaliśmy włączeni do wspólnoty Kościoła. 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  <a:cs typeface="Courier New" panose="02070309020205020404" pitchFamily="49" charset="0"/>
              </a:rPr>
              <a:t>Dzięki świadectwu wiernych, osobistej modlitwie, sakramentom 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  <a:cs typeface="Courier New" panose="02070309020205020404" pitchFamily="49" charset="0"/>
              </a:rPr>
              <a:t>budujemy Kościół, przekazujemy wiarę, aby kiedyś </a:t>
            </a:r>
          </a:p>
          <a:p>
            <a:pPr algn="ctr"/>
            <a:r>
              <a:rPr lang="pl-PL" b="1" dirty="0">
                <a:latin typeface="Century Gothic" panose="020B0502020202020204" pitchFamily="34" charset="0"/>
                <a:cs typeface="Courier New" panose="02070309020205020404" pitchFamily="49" charset="0"/>
              </a:rPr>
              <a:t>budować wspólnotę świętych w niebie.</a:t>
            </a:r>
          </a:p>
        </p:txBody>
      </p:sp>
    </p:spTree>
    <p:extLst>
      <p:ext uri="{BB962C8B-B14F-4D97-AF65-F5344CB8AC3E}">
        <p14:creationId xmlns:p14="http://schemas.microsoft.com/office/powerpoint/2010/main" val="2405320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19872" y="390065"/>
            <a:ext cx="5437112" cy="4248472"/>
          </a:xfrm>
        </p:spPr>
        <p:txBody>
          <a:bodyPr>
            <a:normAutofit/>
          </a:bodyPr>
          <a:lstStyle/>
          <a:p>
            <a:r>
              <a:rPr lang="pl-PL" sz="2400" dirty="0">
                <a:effectLst/>
                <a:latin typeface="Times New Roman"/>
                <a:ea typeface="Calibri"/>
              </a:rPr>
              <a:t>Matka Teresa z Kalkuty</a:t>
            </a:r>
            <a:br>
              <a:rPr lang="pl-PL" sz="2400" dirty="0">
                <a:effectLst/>
                <a:latin typeface="Times New Roman"/>
                <a:ea typeface="Calibri"/>
              </a:rPr>
            </a:br>
            <a:br>
              <a:rPr lang="pl-PL" sz="2400" dirty="0">
                <a:effectLst/>
                <a:latin typeface="Times New Roman"/>
                <a:ea typeface="Calibri"/>
              </a:rPr>
            </a:br>
            <a:r>
              <a:rPr lang="pl-PL" sz="2400" dirty="0">
                <a:effectLst/>
                <a:latin typeface="Times New Roman"/>
                <a:ea typeface="Calibri"/>
              </a:rPr>
              <a:t> </a:t>
            </a:r>
            <a:r>
              <a:rPr lang="pl-PL" sz="2400" b="1" i="1" dirty="0">
                <a:effectLst/>
                <a:latin typeface="Times New Roman"/>
                <a:ea typeface="Calibri"/>
              </a:rPr>
              <a:t>„Miłość</a:t>
            </a:r>
            <a:r>
              <a:rPr lang="pl-PL" sz="2400" b="1" dirty="0">
                <a:ea typeface="Calibri"/>
                <a:cs typeface="Times New Roman"/>
              </a:rPr>
              <a:t> </a:t>
            </a:r>
            <a:r>
              <a:rPr lang="pl-PL" sz="2400" b="1" i="1" dirty="0">
                <a:effectLst/>
                <a:latin typeface="Times New Roman"/>
                <a:ea typeface="Calibri"/>
              </a:rPr>
              <a:t>nie może się ograniczać do niezbędnego minimum; miłość wymaga maksimum!”</a:t>
            </a:r>
            <a:endParaRPr lang="pl-PL" sz="2400" b="1" dirty="0"/>
          </a:p>
        </p:txBody>
      </p:sp>
      <p:sp>
        <p:nvSpPr>
          <p:cNvPr id="6" name="Prostokąt 5"/>
          <p:cNvSpPr/>
          <p:nvPr/>
        </p:nvSpPr>
        <p:spPr>
          <a:xfrm>
            <a:off x="8244408" y="0"/>
            <a:ext cx="504056" cy="9087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7631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226</Words>
  <Application>Microsoft Office PowerPoint</Application>
  <PresentationFormat>Pokaz na ekranie (4:3)</PresentationFormat>
  <Paragraphs>21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Times New Roman</vt:lpstr>
      <vt:lpstr>Motyw pakietu Office</vt:lpstr>
      <vt:lpstr>Po co nam Kościół?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Matka Teresa z Kalkuty   „Miłość nie może się ograniczać do niezbędnego minimum; miłość wymaga maksimum!”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co nam Kościół?</dc:title>
  <dc:creator>Piotr</dc:creator>
  <cp:lastModifiedBy>Magda Koper</cp:lastModifiedBy>
  <cp:revision>12</cp:revision>
  <dcterms:created xsi:type="dcterms:W3CDTF">2020-03-18T12:06:49Z</dcterms:created>
  <dcterms:modified xsi:type="dcterms:W3CDTF">2020-04-22T17:29:28Z</dcterms:modified>
</cp:coreProperties>
</file>