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5777EC-3519-4613-837A-9C626559509B}" type="datetimeFigureOut">
              <a:rPr lang="pl-PL" smtClean="0"/>
              <a:pPr/>
              <a:t>22.04.2020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AF5DB1-399C-4B8B-AB22-722F58AAE49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Jak porozmawiać z Bogiem?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Modlitwa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dar Boga wobec człowieka, który może zwracać się do Niego w każdej potrzebie</a:t>
            </a:r>
          </a:p>
          <a:p>
            <a:r>
              <a:rPr lang="pl-PL" dirty="0"/>
              <a:t>dialog człowieka z Bogiem</a:t>
            </a:r>
          </a:p>
          <a:p>
            <a:pPr lvl="0"/>
            <a:r>
              <a:rPr lang="pl-PL" dirty="0"/>
              <a:t>świadome przebywanie w obecności Boga</a:t>
            </a:r>
          </a:p>
          <a:p>
            <a:pPr lvl="0"/>
            <a:r>
              <a:rPr lang="pl-PL" dirty="0"/>
              <a:t>odpowiedź człowieka na miłość Boga do niego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Modlitwa to: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modlitwy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0"/>
            <a:r>
              <a:rPr lang="pl-PL" b="1" dirty="0"/>
              <a:t>Modlitwa dziękczynienia</a:t>
            </a:r>
            <a:r>
              <a:rPr lang="pl-PL" dirty="0"/>
              <a:t> </a:t>
            </a:r>
          </a:p>
          <a:p>
            <a:pPr lvl="0">
              <a:buNone/>
            </a:pPr>
            <a:endParaRPr lang="pl-PL" i="1" dirty="0"/>
          </a:p>
          <a:p>
            <a:pPr lvl="0" algn="ctr">
              <a:buNone/>
            </a:pPr>
            <a:r>
              <a:rPr lang="pl-PL" i="1" dirty="0"/>
              <a:t>jej celem jest dziękowanie Bogu za otrzymane dary. </a:t>
            </a:r>
            <a:endParaRPr lang="pl-PL" dirty="0"/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pl-PL" dirty="0"/>
              <a:t>„Ojcze, dziękuję Ci, żeś mnie wysłuchał. Ja wiedziałem, że mnie zawsze wysłuchujesz.” </a:t>
            </a:r>
          </a:p>
          <a:p>
            <a:pPr marL="109728" lvl="0" indent="0" algn="r">
              <a:buNone/>
            </a:pPr>
            <a:r>
              <a:rPr lang="pl-PL" dirty="0"/>
              <a:t>(J 11,41-42)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modlitwy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b="1" dirty="0"/>
              <a:t>Modlitwa przebłagania</a:t>
            </a:r>
            <a:r>
              <a:rPr lang="pl-PL" dirty="0"/>
              <a:t> </a:t>
            </a:r>
          </a:p>
          <a:p>
            <a:pPr marL="109728" lvl="0" indent="0" algn="ctr">
              <a:buNone/>
            </a:pPr>
            <a:endParaRPr lang="pl-PL" i="1" dirty="0"/>
          </a:p>
          <a:p>
            <a:pPr marL="109728" lvl="0" indent="0" algn="ctr">
              <a:buNone/>
            </a:pPr>
            <a:r>
              <a:rPr lang="pl-PL" sz="2800" i="1" dirty="0"/>
              <a:t>jej celem jest przeproszenie Boga za popełnione grzechy, zaniedbania, niewykorzystane łaski. Modlitwa ta wyraża naszą skruchę, uniżenie przed Bogiem i żal </a:t>
            </a:r>
            <a:br>
              <a:rPr lang="pl-PL" sz="2800" i="1" dirty="0"/>
            </a:br>
            <a:r>
              <a:rPr lang="pl-PL" sz="2800" i="1" dirty="0"/>
              <a:t>z powodu grzechów.</a:t>
            </a:r>
            <a:r>
              <a:rPr lang="pl-PL" sz="2800" dirty="0"/>
              <a:t> </a:t>
            </a:r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36097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pl-PL" dirty="0"/>
              <a:t>„Zmiłuj się nade mną, Boże, w swojej łaskawości, </a:t>
            </a:r>
            <a:br>
              <a:rPr lang="pl-PL" dirty="0"/>
            </a:br>
            <a:r>
              <a:rPr lang="pl-PL" dirty="0"/>
              <a:t>w ogromie swego miłosierdzia wymaż moją nieprawość! Obmyj mnie zupełnie z mojej winy </a:t>
            </a:r>
            <a:br>
              <a:rPr lang="pl-PL" dirty="0"/>
            </a:br>
            <a:r>
              <a:rPr lang="pl-PL" dirty="0"/>
              <a:t>i oczyść mnie z grzechu mojego! Uznaję bowiem moją nieprawość, </a:t>
            </a:r>
            <a:br>
              <a:rPr lang="pl-PL" dirty="0"/>
            </a:br>
            <a:r>
              <a:rPr lang="pl-PL" dirty="0"/>
              <a:t>a grzech mój jest zawsze przede mną. Tylko przeciw Tobie zgrzeszyłem </a:t>
            </a:r>
            <a:br>
              <a:rPr lang="pl-PL" dirty="0"/>
            </a:br>
            <a:r>
              <a:rPr lang="pl-PL" dirty="0"/>
              <a:t>i uczyniłem, co złe jest przed Tobą.” </a:t>
            </a:r>
          </a:p>
          <a:p>
            <a:pPr marL="109728" lvl="0" indent="0" algn="r">
              <a:buNone/>
            </a:pPr>
            <a:r>
              <a:rPr lang="pl-PL" dirty="0"/>
              <a:t>(Ps 51,3-6)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modlitwy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360970"/>
          </a:xfrm>
        </p:spPr>
        <p:txBody>
          <a:bodyPr>
            <a:normAutofit/>
          </a:bodyPr>
          <a:lstStyle/>
          <a:p>
            <a:pPr lvl="0"/>
            <a:r>
              <a:rPr lang="pl-PL" b="1" dirty="0"/>
              <a:t>Modlitwa prośby</a:t>
            </a:r>
            <a:r>
              <a:rPr lang="pl-PL" dirty="0"/>
              <a:t> </a:t>
            </a:r>
            <a:endParaRPr lang="pl-PL" i="1" dirty="0"/>
          </a:p>
          <a:p>
            <a:pPr lvl="0" algn="ctr">
              <a:buNone/>
            </a:pPr>
            <a:endParaRPr lang="pl-PL" i="1" dirty="0"/>
          </a:p>
          <a:p>
            <a:pPr lvl="0" algn="ctr">
              <a:buNone/>
            </a:pPr>
            <a:r>
              <a:rPr lang="pl-PL" i="1" dirty="0"/>
              <a:t>Jej celem jest prośba skierowana do Boga </a:t>
            </a:r>
            <a:br>
              <a:rPr lang="pl-PL" i="1" dirty="0"/>
            </a:br>
            <a:r>
              <a:rPr lang="pl-PL" i="1" dirty="0"/>
              <a:t>o różne rzeczy. Gdy prosimy o coś Boga, wyrażamy swą zależność od Niego </a:t>
            </a:r>
            <a:br>
              <a:rPr lang="pl-PL" i="1" dirty="0"/>
            </a:br>
            <a:r>
              <a:rPr lang="pl-PL" i="1" dirty="0"/>
              <a:t>i to, że potrzebujemy Jego obecności </a:t>
            </a:r>
            <a:br>
              <a:rPr lang="pl-PL" i="1" dirty="0"/>
            </a:br>
            <a:r>
              <a:rPr lang="pl-PL" i="1" dirty="0"/>
              <a:t>w  naszym życiu.</a:t>
            </a:r>
            <a:r>
              <a:rPr lang="pl-PL" dirty="0"/>
              <a:t> </a:t>
            </a:r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360970"/>
          </a:xfrm>
        </p:spPr>
        <p:txBody>
          <a:bodyPr>
            <a:normAutofit fontScale="92500"/>
          </a:bodyPr>
          <a:lstStyle/>
          <a:p>
            <a:pPr lvl="0"/>
            <a:r>
              <a:rPr lang="pl-PL" dirty="0"/>
              <a:t>„Wtedy przyszedł jeden </a:t>
            </a:r>
            <a:br>
              <a:rPr lang="pl-PL" dirty="0"/>
            </a:br>
            <a:r>
              <a:rPr lang="pl-PL" dirty="0"/>
              <a:t>z przełożonych synagogi, imieniem </a:t>
            </a:r>
            <a:r>
              <a:rPr lang="pl-PL" dirty="0" err="1"/>
              <a:t>Jair</a:t>
            </a:r>
            <a:r>
              <a:rPr lang="pl-PL" dirty="0"/>
              <a:t>. Gdy Go ujrzał, upadł Mu do nóg </a:t>
            </a:r>
            <a:br>
              <a:rPr lang="pl-PL" dirty="0"/>
            </a:br>
            <a:r>
              <a:rPr lang="pl-PL" dirty="0"/>
              <a:t>i prosił usilnie: „Moja córeczka dogorywa, przyjdź i połóż na nią ręce, aby ocalała i żyła”. Poszedł więc z nim, </a:t>
            </a:r>
            <a:br>
              <a:rPr lang="pl-PL" dirty="0"/>
            </a:br>
            <a:r>
              <a:rPr lang="pl-PL" dirty="0"/>
              <a:t>a wielki tłum szedł za Nim.” </a:t>
            </a:r>
          </a:p>
          <a:p>
            <a:pPr marL="109728" lvl="0" indent="0" algn="r">
              <a:buNone/>
            </a:pPr>
            <a:r>
              <a:rPr lang="pl-PL" dirty="0"/>
              <a:t>(Mk 5, 22-24)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modlitwy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b="1" dirty="0"/>
              <a:t>Modlitwa uwielbienia</a:t>
            </a:r>
            <a:r>
              <a:rPr lang="pl-PL" dirty="0"/>
              <a:t> </a:t>
            </a:r>
          </a:p>
          <a:p>
            <a:pPr lvl="0">
              <a:buNone/>
            </a:pPr>
            <a:endParaRPr lang="pl-PL" i="1" dirty="0"/>
          </a:p>
          <a:p>
            <a:pPr lvl="0" algn="ctr">
              <a:buNone/>
            </a:pPr>
            <a:r>
              <a:rPr lang="pl-PL" i="1" dirty="0"/>
              <a:t>jest to forma modlitwy, której celem jest uwielbienie Boga. W niej człowiek uwielbia Boga dla Niego samego, dlatego, że On jest, że jest Panem i Stwórcą </a:t>
            </a:r>
            <a:br>
              <a:rPr lang="pl-PL" i="1" dirty="0"/>
            </a:br>
            <a:r>
              <a:rPr lang="pl-PL" i="1" dirty="0"/>
              <a:t>i wspaniałym Bogiem.</a:t>
            </a:r>
            <a:endParaRPr lang="pl-PL" dirty="0"/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dirty="0"/>
              <a:t>„Śpiewajcie Panu pieśń nową, śpiewajcie Panu, wszystkie krainy! Śpiewajcie Panu, błogosławcie Jego imię, z dnia na dzień głoście Jego zbawienie! Rozgłaszajcie Jego chwałę wśród narodów, Jego cuda – wśród wszystkich ludów! Bo wielki jest Pan i godzien wielkiej chwały.” </a:t>
            </a:r>
          </a:p>
          <a:p>
            <a:pPr marL="109728" lvl="0" indent="0" algn="r">
              <a:buNone/>
            </a:pPr>
            <a:r>
              <a:rPr lang="pl-PL" dirty="0"/>
              <a:t>(Ps 96, 1-4)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Zapisz do zeszytu: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525962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pl-PL" sz="2400" dirty="0"/>
              <a:t>Modlitwa jest wzniesieniem duszy do Boga lub prośbą skierowaną do Niego o stosowne dobra </a:t>
            </a:r>
            <a:br>
              <a:rPr lang="pl-PL" sz="2400" dirty="0"/>
            </a:br>
            <a:r>
              <a:rPr lang="pl-PL" sz="2400" dirty="0"/>
              <a:t>(</a:t>
            </a:r>
            <a:r>
              <a:rPr lang="pl-PL" sz="2400" b="1" dirty="0"/>
              <a:t>KKK 2559).</a:t>
            </a:r>
            <a:endParaRPr lang="pl-PL" sz="2400" dirty="0"/>
          </a:p>
          <a:p>
            <a:pPr lvl="0"/>
            <a:endParaRPr lang="pl-PL" sz="2400" dirty="0"/>
          </a:p>
          <a:p>
            <a:pPr marL="109728" lvl="0" indent="0">
              <a:buNone/>
            </a:pPr>
            <a:r>
              <a:rPr lang="pl-PL" sz="2400" dirty="0"/>
              <a:t>4 rodzaje modlitwy:</a:t>
            </a:r>
          </a:p>
          <a:p>
            <a:pPr lvl="0"/>
            <a:r>
              <a:rPr lang="pl-PL" sz="2400" b="1" dirty="0"/>
              <a:t>m. prośby</a:t>
            </a:r>
            <a:r>
              <a:rPr lang="pl-PL" sz="2400" dirty="0"/>
              <a:t> (gdy prosimy o coś)</a:t>
            </a:r>
          </a:p>
          <a:p>
            <a:pPr lvl="0"/>
            <a:r>
              <a:rPr lang="pl-PL" sz="2400" b="1" dirty="0"/>
              <a:t>m. przebłagania</a:t>
            </a:r>
            <a:r>
              <a:rPr lang="pl-PL" sz="2400" dirty="0"/>
              <a:t> (gdy przepraszamy)</a:t>
            </a:r>
          </a:p>
          <a:p>
            <a:pPr lvl="0"/>
            <a:r>
              <a:rPr lang="pl-PL" sz="2400" b="1" dirty="0"/>
              <a:t>m. dziękczynienia</a:t>
            </a:r>
            <a:r>
              <a:rPr lang="pl-PL" sz="2400" dirty="0"/>
              <a:t> (gdy dziękujemy)</a:t>
            </a:r>
          </a:p>
          <a:p>
            <a:pPr lvl="0"/>
            <a:r>
              <a:rPr lang="pl-PL" sz="2400" b="1" dirty="0"/>
              <a:t>m. uwielbienia</a:t>
            </a:r>
            <a:r>
              <a:rPr lang="pl-PL" sz="2400" dirty="0"/>
              <a:t> (gdy chwalimy Boga)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</TotalTime>
  <Words>429</Words>
  <Application>Microsoft Office PowerPoint</Application>
  <PresentationFormat>Pokaz na ekranie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Hol</vt:lpstr>
      <vt:lpstr>Jak porozmawiać z Bogiem?</vt:lpstr>
      <vt:lpstr>Modlitwa to:</vt:lpstr>
      <vt:lpstr>Rodzaje modlitwy</vt:lpstr>
      <vt:lpstr>Rodzaje modlitwy</vt:lpstr>
      <vt:lpstr>Rodzaje modlitwy</vt:lpstr>
      <vt:lpstr>Rodzaje modlitwy</vt:lpstr>
      <vt:lpstr>Zapisz do zeszytu: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porozmawiać z Bogiem?</dc:title>
  <dc:creator>Maciek</dc:creator>
  <cp:lastModifiedBy>Magda Koper</cp:lastModifiedBy>
  <cp:revision>6</cp:revision>
  <dcterms:created xsi:type="dcterms:W3CDTF">2020-02-17T09:59:43Z</dcterms:created>
  <dcterms:modified xsi:type="dcterms:W3CDTF">2020-04-22T21:10:27Z</dcterms:modified>
</cp:coreProperties>
</file>