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DEE6E2-BBB7-41E5-8877-25B4211037FD}" type="datetimeFigureOut">
              <a:rPr lang="pl-PL" smtClean="0"/>
              <a:t>14.02.2020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465777-F874-4DB6-AF98-2007AC783665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746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EE6E2-BBB7-41E5-8877-25B4211037FD}" type="datetimeFigureOut">
              <a:rPr lang="pl-PL" smtClean="0"/>
              <a:t>14.02.2020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5777-F874-4DB6-AF98-2007AC7836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8188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EE6E2-BBB7-41E5-8877-25B4211037FD}" type="datetimeFigureOut">
              <a:rPr lang="pl-PL" smtClean="0"/>
              <a:t>14.02.2020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5777-F874-4DB6-AF98-2007AC7836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4145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EE6E2-BBB7-41E5-8877-25B4211037FD}" type="datetimeFigureOut">
              <a:rPr lang="pl-PL" smtClean="0"/>
              <a:t>14.02.2020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5777-F874-4DB6-AF98-2007AC7836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935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EE6E2-BBB7-41E5-8877-25B4211037FD}" type="datetimeFigureOut">
              <a:rPr lang="pl-PL" smtClean="0"/>
              <a:t>14.02.2020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5777-F874-4DB6-AF98-2007AC783665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441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EE6E2-BBB7-41E5-8877-25B4211037FD}" type="datetimeFigureOut">
              <a:rPr lang="pl-PL" smtClean="0"/>
              <a:t>14.02.2020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5777-F874-4DB6-AF98-2007AC7836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80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EE6E2-BBB7-41E5-8877-25B4211037FD}" type="datetimeFigureOut">
              <a:rPr lang="pl-PL" smtClean="0"/>
              <a:t>14.02.2020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5777-F874-4DB6-AF98-2007AC7836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218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EE6E2-BBB7-41E5-8877-25B4211037FD}" type="datetimeFigureOut">
              <a:rPr lang="pl-PL" smtClean="0"/>
              <a:t>14.02.2020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5777-F874-4DB6-AF98-2007AC7836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0385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EE6E2-BBB7-41E5-8877-25B4211037FD}" type="datetimeFigureOut">
              <a:rPr lang="pl-PL" smtClean="0"/>
              <a:t>14.02.2020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5777-F874-4DB6-AF98-2007AC7836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5000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EE6E2-BBB7-41E5-8877-25B4211037FD}" type="datetimeFigureOut">
              <a:rPr lang="pl-PL" smtClean="0"/>
              <a:t>14.02.2020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5777-F874-4DB6-AF98-2007AC7836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646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EE6E2-BBB7-41E5-8877-25B4211037FD}" type="datetimeFigureOut">
              <a:rPr lang="pl-PL" smtClean="0"/>
              <a:t>14.02.2020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65777-F874-4DB6-AF98-2007AC7836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1591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D1DEE6E2-BBB7-41E5-8877-25B4211037FD}" type="datetimeFigureOut">
              <a:rPr lang="pl-PL" smtClean="0"/>
              <a:t>14.02.2020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5465777-F874-4DB6-AF98-2007AC78366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6140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1BAF83-9FDD-4980-BAA2-36C6B91C3F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Wiarygodność chrześcijaństwa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175556B-5132-4DD4-88E1-7FF93169B8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Teksty biblijne</a:t>
            </a:r>
          </a:p>
        </p:txBody>
      </p:sp>
    </p:spTree>
    <p:extLst>
      <p:ext uri="{BB962C8B-B14F-4D97-AF65-F5344CB8AC3E}">
        <p14:creationId xmlns:p14="http://schemas.microsoft.com/office/powerpoint/2010/main" val="161174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C6DEF9-C801-4AAD-885C-D8E0A871A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Z Ewangelii wg św. Łukasza </a:t>
            </a:r>
            <a:br>
              <a:rPr lang="pl-PL" b="1" dirty="0"/>
            </a:br>
            <a:r>
              <a:rPr lang="pl-PL" b="1" dirty="0"/>
              <a:t>(Łk 24,36-43)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890DC2-9D26-4EFC-B382-5E4887563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Jezus stanął pośród Apostołów i rzekł do nich: «Pokój wam!» Zatrwożonym i wylękłym zdawało się, że widzą ducha.</a:t>
            </a:r>
            <a:r>
              <a:rPr lang="pl-PL" b="1" dirty="0"/>
              <a:t> </a:t>
            </a:r>
            <a:r>
              <a:rPr lang="pl-PL" dirty="0"/>
              <a:t>Lecz On rzekł do nich: «Czemu jesteście zmieszani i dlaczego wątpliwości budzą się w waszych sercach?</a:t>
            </a:r>
            <a:r>
              <a:rPr lang="pl-PL" b="1" dirty="0"/>
              <a:t> </a:t>
            </a:r>
            <a:r>
              <a:rPr lang="pl-PL" dirty="0"/>
              <a:t>Popatrzcie na moje ręce i nogi: to Ja jestem. Dotknijcie się Mnie i przekonajcie: duch nie ma ciała ani kości, jak widzicie, że Ja mam». Przy tych słowach pokazał im swoje ręce i nogi.</a:t>
            </a:r>
            <a:r>
              <a:rPr lang="pl-PL" b="1" dirty="0"/>
              <a:t> </a:t>
            </a:r>
            <a:r>
              <a:rPr lang="pl-PL" dirty="0"/>
              <a:t>Lecz gdy oni z radości jeszcze nie wierzyli i pełni byli zdumienia, rzekł do nich: «Macie tu coś do jedzenia?»</a:t>
            </a:r>
            <a:r>
              <a:rPr lang="pl-PL" b="1" dirty="0"/>
              <a:t> </a:t>
            </a:r>
            <a:r>
              <a:rPr lang="pl-PL" dirty="0"/>
              <a:t>Oni podali Mu kawałek pieczonej ryby.</a:t>
            </a:r>
            <a:r>
              <a:rPr lang="pl-PL" b="1" dirty="0"/>
              <a:t> </a:t>
            </a:r>
            <a:r>
              <a:rPr lang="pl-PL" dirty="0"/>
              <a:t>Wziął i jadł wobec nich.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3418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C6DEF9-C801-4AAD-885C-D8E0A871A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Z Ewangelii wg św. </a:t>
            </a:r>
            <a:r>
              <a:rPr lang="pl-PL" b="1"/>
              <a:t>Łukasza </a:t>
            </a:r>
            <a:br>
              <a:rPr lang="pl-PL" b="1"/>
            </a:br>
            <a:r>
              <a:rPr lang="pl-PL" b="1"/>
              <a:t>(</a:t>
            </a:r>
            <a:r>
              <a:rPr lang="pl-PL" b="1" dirty="0"/>
              <a:t>Łk 24,36-43)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890DC2-9D26-4EFC-B382-5E4887563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Jezus </a:t>
            </a:r>
            <a:r>
              <a:rPr lang="pl-PL" u="heavy" dirty="0">
                <a:uFill>
                  <a:solidFill>
                    <a:srgbClr val="009900"/>
                  </a:solidFill>
                </a:uFill>
              </a:rPr>
              <a:t>stanął</a:t>
            </a:r>
            <a:r>
              <a:rPr lang="pl-PL" dirty="0">
                <a:uFill>
                  <a:solidFill>
                    <a:srgbClr val="009900"/>
                  </a:solidFill>
                </a:uFill>
              </a:rPr>
              <a:t> pośród </a:t>
            </a:r>
            <a:r>
              <a:rPr lang="pl-PL" u="heavy" dirty="0">
                <a:uFill>
                  <a:solidFill>
                    <a:srgbClr val="FF0000"/>
                  </a:solidFill>
                </a:uFill>
              </a:rPr>
              <a:t>Apostołów</a:t>
            </a:r>
            <a:r>
              <a:rPr lang="pl-PL" dirty="0">
                <a:uFill>
                  <a:solidFill>
                    <a:srgbClr val="009900"/>
                  </a:solidFill>
                </a:uFill>
              </a:rPr>
              <a:t> i </a:t>
            </a:r>
            <a:r>
              <a:rPr lang="pl-PL" u="heavy" dirty="0">
                <a:uFill>
                  <a:solidFill>
                    <a:srgbClr val="009900"/>
                  </a:solidFill>
                </a:uFill>
              </a:rPr>
              <a:t>rzekł</a:t>
            </a:r>
            <a:r>
              <a:rPr lang="pl-PL" dirty="0">
                <a:uFill>
                  <a:solidFill>
                    <a:srgbClr val="009900"/>
                  </a:solidFill>
                </a:uFill>
              </a:rPr>
              <a:t> </a:t>
            </a:r>
            <a:r>
              <a:rPr lang="pl-PL" dirty="0"/>
              <a:t>do nich: «Pokój wam!» Zatrwożonym i wylękłym zdawało się, że widzą ducha.</a:t>
            </a:r>
            <a:r>
              <a:rPr lang="pl-PL" b="1" dirty="0"/>
              <a:t> </a:t>
            </a:r>
            <a:r>
              <a:rPr lang="pl-PL" dirty="0"/>
              <a:t>Lecz On </a:t>
            </a:r>
            <a:r>
              <a:rPr lang="pl-PL" u="heavy" dirty="0">
                <a:uFill>
                  <a:solidFill>
                    <a:srgbClr val="009900"/>
                  </a:solidFill>
                </a:uFill>
              </a:rPr>
              <a:t>rzekł</a:t>
            </a:r>
            <a:r>
              <a:rPr lang="pl-PL" dirty="0"/>
              <a:t> do nich: «Czemu jesteście zmieszani i dlaczego wątpliwości budzą się w waszych sercach?</a:t>
            </a:r>
            <a:r>
              <a:rPr lang="pl-PL" b="1" dirty="0"/>
              <a:t> </a:t>
            </a:r>
            <a:r>
              <a:rPr lang="pl-PL" dirty="0"/>
              <a:t>Popatrzcie na moje ręce i nogi: to Ja jestem. Dotknijcie się Mnie i przekonajcie: duch nie ma ciała ani kości, jak widzicie, że Ja mam». Przy tych słowach </a:t>
            </a:r>
            <a:r>
              <a:rPr lang="pl-PL" u="heavy" dirty="0">
                <a:uFill>
                  <a:solidFill>
                    <a:srgbClr val="009900"/>
                  </a:solidFill>
                </a:uFill>
              </a:rPr>
              <a:t>pokazał im swoje ręce i nogi</a:t>
            </a:r>
            <a:r>
              <a:rPr lang="pl-PL" dirty="0"/>
              <a:t>.</a:t>
            </a:r>
            <a:r>
              <a:rPr lang="pl-PL" b="1" dirty="0"/>
              <a:t> </a:t>
            </a:r>
            <a:r>
              <a:rPr lang="pl-PL" dirty="0"/>
              <a:t>Lecz gdy oni z radości jeszcze nie wierzyli i pełni byli zdumienia, </a:t>
            </a:r>
            <a:r>
              <a:rPr lang="pl-PL" u="heavy" dirty="0">
                <a:uFill>
                  <a:solidFill>
                    <a:srgbClr val="009900"/>
                  </a:solidFill>
                </a:uFill>
              </a:rPr>
              <a:t>rzekł </a:t>
            </a:r>
            <a:r>
              <a:rPr lang="pl-PL" dirty="0"/>
              <a:t>do nich: «Macie tu coś do jedzenia?»</a:t>
            </a:r>
            <a:r>
              <a:rPr lang="pl-PL" b="1" dirty="0"/>
              <a:t> </a:t>
            </a:r>
            <a:r>
              <a:rPr lang="pl-PL" dirty="0"/>
              <a:t>Oni podali Mu kawałek pieczonej ryby.</a:t>
            </a:r>
            <a:r>
              <a:rPr lang="pl-PL" b="1" dirty="0"/>
              <a:t> </a:t>
            </a:r>
            <a:r>
              <a:rPr lang="pl-PL" u="heavy" dirty="0">
                <a:uFill>
                  <a:solidFill>
                    <a:srgbClr val="009900"/>
                  </a:solidFill>
                </a:uFill>
              </a:rPr>
              <a:t>Wziął i jadł </a:t>
            </a:r>
            <a:r>
              <a:rPr lang="pl-PL" dirty="0"/>
              <a:t>wobec nich.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63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66268B-CC26-4648-97BC-672515C1F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Z 1 Listu św. Pawła do Koryntian </a:t>
            </a:r>
            <a:br>
              <a:rPr lang="pl-PL" b="1" dirty="0"/>
            </a:br>
            <a:r>
              <a:rPr lang="pl-PL" b="1" dirty="0"/>
              <a:t>(1 Kor 15,3-8a)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018072-D9BE-4B1B-845C-F704555F6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Przekazałem wam na początku to, co przejąłem: że Chrystus umarł - zgodnie z Pismem - za nasze grzechy,</a:t>
            </a:r>
            <a:r>
              <a:rPr lang="pl-PL" b="1" dirty="0"/>
              <a:t> </a:t>
            </a:r>
            <a:r>
              <a:rPr lang="pl-PL" dirty="0"/>
              <a:t>że został pogrzebany, że zmartwychwstał trzeciego dnia, zgodnie z Pismem:</a:t>
            </a:r>
            <a:r>
              <a:rPr lang="pl-PL" b="1" dirty="0"/>
              <a:t> </a:t>
            </a:r>
            <a:r>
              <a:rPr lang="pl-PL" dirty="0"/>
              <a:t>i że ukazał się </a:t>
            </a:r>
            <a:r>
              <a:rPr lang="pl-PL" dirty="0" err="1"/>
              <a:t>Kefasowi</a:t>
            </a:r>
            <a:r>
              <a:rPr lang="pl-PL" dirty="0"/>
              <a:t>, a potem Dwunastu, później zjawił się więcej niż pięciuset braciom równocześnie; większość z nich żyje dotąd, niektórzy zaś pomarli.</a:t>
            </a:r>
            <a:r>
              <a:rPr lang="pl-PL" b="1" dirty="0"/>
              <a:t> </a:t>
            </a:r>
            <a:r>
              <a:rPr lang="pl-PL" dirty="0"/>
              <a:t>Potem ukazał się Jakubowi, później wszystkim apostołom.</a:t>
            </a:r>
            <a:r>
              <a:rPr lang="pl-PL" b="1" dirty="0"/>
              <a:t> </a:t>
            </a:r>
            <a:r>
              <a:rPr lang="pl-PL" dirty="0"/>
              <a:t>W końcu, już po wszystkich, ukazał się także i mnie.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Co zrobił Jezus po zmartwychwstaniu? - </a:t>
            </a:r>
            <a:r>
              <a:rPr lang="pl-PL" u="heavy" dirty="0">
                <a:uFill>
                  <a:solidFill>
                    <a:srgbClr val="009900"/>
                  </a:solidFill>
                </a:uFill>
              </a:rPr>
              <a:t>zielony</a:t>
            </a:r>
          </a:p>
          <a:p>
            <a:r>
              <a:rPr lang="pl-PL" dirty="0"/>
              <a:t>Kto spotkał Jezusa? - </a:t>
            </a:r>
            <a:r>
              <a:rPr lang="pl-PL" u="heavy" dirty="0">
                <a:uFill>
                  <a:solidFill>
                    <a:srgbClr val="FF0000"/>
                  </a:solidFill>
                </a:uFill>
              </a:rPr>
              <a:t>czerwony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68050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66268B-CC26-4648-97BC-672515C1F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Z 1 Listu św. Pawła do Koryntian </a:t>
            </a:r>
            <a:br>
              <a:rPr lang="pl-PL" b="1" dirty="0"/>
            </a:br>
            <a:r>
              <a:rPr lang="pl-PL" b="1" dirty="0"/>
              <a:t>(1 Kor 15,3-8a)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018072-D9BE-4B1B-845C-F704555F6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Przekazałem wam na początku to, co przejąłem: że Chrystus umarł - zgodnie z Pismem - za nasze grzechy,</a:t>
            </a:r>
            <a:r>
              <a:rPr lang="pl-PL" b="1" dirty="0"/>
              <a:t> </a:t>
            </a:r>
            <a:r>
              <a:rPr lang="pl-PL" dirty="0"/>
              <a:t>że został pogrzebany, że zmartwychwstał trzeciego dnia, zgodnie z Pismem:</a:t>
            </a:r>
            <a:r>
              <a:rPr lang="pl-PL" b="1" dirty="0"/>
              <a:t> </a:t>
            </a:r>
            <a:r>
              <a:rPr lang="pl-PL" dirty="0"/>
              <a:t>i że </a:t>
            </a:r>
            <a:r>
              <a:rPr lang="pl-PL" u="heavy" dirty="0">
                <a:uFill>
                  <a:solidFill>
                    <a:srgbClr val="009900"/>
                  </a:solidFill>
                </a:uFill>
              </a:rPr>
              <a:t>ukazał się </a:t>
            </a:r>
            <a:r>
              <a:rPr lang="pl-PL" u="heavy" dirty="0" err="1">
                <a:uFill>
                  <a:solidFill>
                    <a:srgbClr val="FF0000"/>
                  </a:solidFill>
                </a:uFill>
              </a:rPr>
              <a:t>Kefasowi</a:t>
            </a:r>
            <a:r>
              <a:rPr lang="pl-PL" dirty="0"/>
              <a:t>, a potem </a:t>
            </a:r>
            <a:r>
              <a:rPr lang="pl-PL" u="heavy" dirty="0">
                <a:uFill>
                  <a:solidFill>
                    <a:srgbClr val="FF0000"/>
                  </a:solidFill>
                </a:uFill>
              </a:rPr>
              <a:t>Dwunastu</a:t>
            </a:r>
            <a:r>
              <a:rPr lang="pl-PL" dirty="0"/>
              <a:t>, później </a:t>
            </a:r>
            <a:r>
              <a:rPr lang="pl-PL" u="heavy" dirty="0">
                <a:uFill>
                  <a:solidFill>
                    <a:srgbClr val="009900"/>
                  </a:solidFill>
                </a:uFill>
              </a:rPr>
              <a:t>zjawił się </a:t>
            </a:r>
            <a:r>
              <a:rPr lang="pl-PL" u="heavy" dirty="0">
                <a:uFill>
                  <a:solidFill>
                    <a:srgbClr val="FF0000"/>
                  </a:solidFill>
                </a:uFill>
              </a:rPr>
              <a:t>więcej niż pięciuset braciom</a:t>
            </a:r>
            <a:r>
              <a:rPr lang="pl-PL" dirty="0"/>
              <a:t> równocześnie; większość z nich żyje dotąd, niektórzy zaś pomarli.</a:t>
            </a:r>
            <a:r>
              <a:rPr lang="pl-PL" b="1" dirty="0"/>
              <a:t> </a:t>
            </a:r>
            <a:r>
              <a:rPr lang="pl-PL" dirty="0"/>
              <a:t>Potem </a:t>
            </a:r>
            <a:r>
              <a:rPr lang="pl-PL" u="heavy" dirty="0">
                <a:uFill>
                  <a:solidFill>
                    <a:srgbClr val="009900"/>
                  </a:solidFill>
                </a:uFill>
              </a:rPr>
              <a:t>ukazał się </a:t>
            </a:r>
            <a:r>
              <a:rPr lang="pl-PL" u="heavy" dirty="0">
                <a:uFill>
                  <a:solidFill>
                    <a:srgbClr val="FF0000"/>
                  </a:solidFill>
                </a:uFill>
              </a:rPr>
              <a:t>Jakubowi</a:t>
            </a:r>
            <a:r>
              <a:rPr lang="pl-PL" dirty="0"/>
              <a:t>, później </a:t>
            </a:r>
            <a:r>
              <a:rPr lang="pl-PL" u="heavy" dirty="0">
                <a:uFill>
                  <a:solidFill>
                    <a:srgbClr val="FF0000"/>
                  </a:solidFill>
                </a:uFill>
              </a:rPr>
              <a:t>wszystkim apostołom</a:t>
            </a:r>
            <a:r>
              <a:rPr lang="pl-PL" dirty="0"/>
              <a:t>.</a:t>
            </a:r>
            <a:r>
              <a:rPr lang="pl-PL" b="1" dirty="0"/>
              <a:t> </a:t>
            </a:r>
            <a:r>
              <a:rPr lang="pl-PL" dirty="0"/>
              <a:t>W końcu, już po wszystkich, </a:t>
            </a:r>
            <a:r>
              <a:rPr lang="pl-PL" u="heavy" dirty="0">
                <a:uFill>
                  <a:solidFill>
                    <a:srgbClr val="009900"/>
                  </a:solidFill>
                </a:uFill>
              </a:rPr>
              <a:t>ukazał się </a:t>
            </a:r>
            <a:r>
              <a:rPr lang="pl-PL" dirty="0"/>
              <a:t>także i </a:t>
            </a:r>
            <a:r>
              <a:rPr lang="pl-PL" u="heavy" dirty="0">
                <a:uFill>
                  <a:solidFill>
                    <a:srgbClr val="FF0000"/>
                  </a:solidFill>
                </a:uFill>
              </a:rPr>
              <a:t>mnie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5263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AD6747-6AF3-4EBF-94C7-C899AA580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Z Ewangelii wg św. Mateusza </a:t>
            </a:r>
            <a:br>
              <a:rPr lang="pl-PL" b="1" dirty="0"/>
            </a:br>
            <a:r>
              <a:rPr lang="pl-PL" b="1" dirty="0"/>
              <a:t>(Mt 28,1-8)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6F7132-7ECC-4AFD-8804-C0157DE72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Po upływie szabatu, o świcie pierwszego dnia tygodnia przyszła Maria Magdalena i druga Maria obejrzeć grób. A oto powstało wielkie trzęsienie ziemi. Albowiem anioł Pański zstąpił z nieba, podszedł, odsunął kamień i usiadł na nim. Postać jego jaśniała jak błyskawica, a szaty jego były białe jak śnieg. Ze strachu przed nim zadrżeli strażnicy i stali się jakby umarli.</a:t>
            </a:r>
          </a:p>
          <a:p>
            <a:pPr marL="0" indent="0">
              <a:buNone/>
            </a:pPr>
            <a:r>
              <a:rPr lang="pl-PL" dirty="0"/>
              <a:t>Anioł zaś przemówił do niewiast: «Wy się nie bójcie! Gdyż wiem, że szukacie Jezusa Ukrzyżowanego. Nie ma Go tu, bo zmartwychwstał, jak powiedział. Chodźcie, zobaczcie miejsce, gdzie leżał. A idźcie szybko i powiedzcie Jego uczniom: Powstał z martwych i oto udaje się przed wami do Galilei. Tam Go ujrzycie. Oto, co wam powiedziałem». Pośpiesznie więc oddaliły się od grobu, z bojaźnią i wielką radością, i biegły oznajmić to Jego uczniom.</a:t>
            </a:r>
          </a:p>
          <a:p>
            <a:pPr marL="0" indent="0">
              <a:buNone/>
            </a:pPr>
            <a:r>
              <a:rPr lang="pl-PL" dirty="0"/>
              <a:t>A oto Jezus stanął przed nimi i rzekł: «Witajcie!» One podeszły do Niego, objęły Go za nogi i oddały Mu pokłon. A Jezus rzekł do nich: «Nie bójcie się! Idźcie i oznajmijcie moim braciom: niech idą do Galilei, tam Mnie zobaczą».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127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AD6747-6AF3-4EBF-94C7-C899AA580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Z Ewangelii wg św. Mateusza </a:t>
            </a:r>
            <a:br>
              <a:rPr lang="pl-PL" b="1" dirty="0"/>
            </a:br>
            <a:r>
              <a:rPr lang="pl-PL" b="1" dirty="0"/>
              <a:t>(Mt 28,1-8)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6F7132-7ECC-4AFD-8804-C0157DE72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Po upływie szabatu, o świcie pierwszego dnia tygodnia przyszła </a:t>
            </a:r>
            <a:r>
              <a:rPr lang="pl-PL" u="heavy" dirty="0">
                <a:uFill>
                  <a:solidFill>
                    <a:srgbClr val="FF0000"/>
                  </a:solidFill>
                </a:uFill>
              </a:rPr>
              <a:t>Maria Magdalena i druga Maria</a:t>
            </a:r>
            <a:r>
              <a:rPr lang="pl-PL" dirty="0"/>
              <a:t> obejrzeć grób. A oto powstało wielkie trzęsienie ziemi. Albowiem anioł Pański zstąpił z nieba, podszedł, odsunął kamień i usiadł na nim. Postać jego jaśniała jak błyskawica, a szaty jego były białe jak śnieg. Ze strachu przed nim zadrżeli strażnicy i stali się jakby umarli.</a:t>
            </a:r>
          </a:p>
          <a:p>
            <a:pPr marL="0" indent="0">
              <a:buNone/>
            </a:pPr>
            <a:r>
              <a:rPr lang="pl-PL" dirty="0"/>
              <a:t>Anioł zaś przemówił do niewiast: «Wy się nie bójcie! Gdyż wiem, że szukacie Jezusa Ukrzyżowanego. Nie ma Go tu, bo zmartwychwstał, jak powiedział. Chodźcie, zobaczcie miejsce, gdzie leżał. A idźcie szybko i powiedzcie Jego uczniom: Powstał z martwych i oto udaje się przed wami do Galilei. Tam Go ujrzycie. Oto, co wam powiedziałem». Pośpiesznie więc oddaliły się od grobu, z bojaźnią i wielką radością, i biegły oznajmić to Jego uczniom.</a:t>
            </a:r>
          </a:p>
          <a:p>
            <a:pPr marL="0" indent="0">
              <a:buNone/>
            </a:pPr>
            <a:r>
              <a:rPr lang="pl-PL" dirty="0"/>
              <a:t>A oto Jezus </a:t>
            </a:r>
            <a:r>
              <a:rPr lang="pl-PL" u="heavy" dirty="0">
                <a:uFill>
                  <a:solidFill>
                    <a:srgbClr val="009900"/>
                  </a:solidFill>
                </a:uFill>
              </a:rPr>
              <a:t>stanął przed nimi i rzekł</a:t>
            </a:r>
            <a:r>
              <a:rPr lang="pl-PL" dirty="0"/>
              <a:t>: «Witajcie!» One podeszły do Niego, objęły Go za nogi i oddały Mu pokłon. A Jezus </a:t>
            </a:r>
            <a:r>
              <a:rPr lang="pl-PL" u="heavy" dirty="0">
                <a:uFill>
                  <a:solidFill>
                    <a:srgbClr val="009900"/>
                  </a:solidFill>
                </a:uFill>
              </a:rPr>
              <a:t>rzekł</a:t>
            </a:r>
            <a:r>
              <a:rPr lang="pl-PL" dirty="0"/>
              <a:t> do nich: «Nie bójcie się! Idźcie i oznajmijcie moim braciom: niech idą do Galilei, tam Mnie zobaczą».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43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842EC1-A276-440B-8B45-197B2D220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Z Ewangelii wg św. Marka </a:t>
            </a:r>
            <a:br>
              <a:rPr lang="pl-PL" b="1" dirty="0"/>
            </a:br>
            <a:r>
              <a:rPr lang="pl-PL" b="1" dirty="0"/>
              <a:t>(Mk 16,9-14)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08CC7B-9C1A-4CDC-A88B-451417C9C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Po swym zmartwychwstaniu, wczesnym rankiem w pierwszy dzień tygodnia, Jezus ukazał się najpierw Marii Magdalenie, z której wyrzucił siedem złych duchów.</a:t>
            </a:r>
            <a:r>
              <a:rPr lang="pl-PL" b="1" dirty="0"/>
              <a:t> </a:t>
            </a:r>
            <a:r>
              <a:rPr lang="pl-PL" dirty="0"/>
              <a:t>Ona poszła i oznajmiła to tym, którzy byli z Nim, pogrążonym w smutku i płaczącym.</a:t>
            </a:r>
            <a:r>
              <a:rPr lang="pl-PL" b="1" dirty="0"/>
              <a:t> </a:t>
            </a:r>
            <a:r>
              <a:rPr lang="pl-PL" dirty="0"/>
              <a:t>Ci jednak słysząc, że żyje i że ona Go widziała, nie chcieli wierzyć.</a:t>
            </a:r>
          </a:p>
          <a:p>
            <a:pPr marL="0" indent="0">
              <a:buNone/>
            </a:pPr>
            <a:r>
              <a:rPr lang="pl-PL" dirty="0"/>
              <a:t>Potem ukazał się w innej postaci dwom z nich na drodze, gdy szli do wsi. Oni powrócili i oznajmili pozostałym. Lecz im też nie uwierzyli.</a:t>
            </a:r>
          </a:p>
          <a:p>
            <a:pPr marL="0" indent="0">
              <a:buNone/>
            </a:pPr>
            <a:r>
              <a:rPr lang="pl-PL" dirty="0"/>
              <a:t>W końcu ukazał się samym Jedenastu, gdy siedzieli za stołem, i wyrzucał im brak wiary i upór, że nie wierzyli tym, którzy widzieli Go zmartwychwstałego.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39574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842EC1-A276-440B-8B45-197B2D220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Z Ewangelii wg św. Marka </a:t>
            </a:r>
            <a:br>
              <a:rPr lang="pl-PL" b="1" dirty="0"/>
            </a:br>
            <a:r>
              <a:rPr lang="pl-PL" b="1" dirty="0"/>
              <a:t>(Mk 16,9-14)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D08CC7B-9C1A-4CDC-A88B-451417C9C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Po swym zmartwychwstaniu, wczesnym rankiem w pierwszy dzień tygodnia, Jezus </a:t>
            </a:r>
            <a:r>
              <a:rPr lang="pl-PL" u="heavy" dirty="0">
                <a:uFill>
                  <a:solidFill>
                    <a:srgbClr val="009900"/>
                  </a:solidFill>
                </a:uFill>
              </a:rPr>
              <a:t>ukazał się </a:t>
            </a:r>
            <a:r>
              <a:rPr lang="pl-PL" dirty="0"/>
              <a:t>najpierw </a:t>
            </a:r>
            <a:r>
              <a:rPr lang="pl-PL" u="heavy" dirty="0">
                <a:uFill>
                  <a:solidFill>
                    <a:srgbClr val="FF0000"/>
                  </a:solidFill>
                </a:uFill>
              </a:rPr>
              <a:t>Marii Magdalenie</a:t>
            </a:r>
            <a:r>
              <a:rPr lang="pl-PL" dirty="0"/>
              <a:t>, z której wyrzucił siedem złych duchów.</a:t>
            </a:r>
            <a:r>
              <a:rPr lang="pl-PL" b="1" dirty="0"/>
              <a:t> </a:t>
            </a:r>
            <a:r>
              <a:rPr lang="pl-PL" dirty="0"/>
              <a:t>Ona poszła i oznajmiła to tym, którzy byli z Nim, pogrążonym w smutku i płaczącym.</a:t>
            </a:r>
            <a:r>
              <a:rPr lang="pl-PL" b="1" dirty="0"/>
              <a:t> </a:t>
            </a:r>
            <a:r>
              <a:rPr lang="pl-PL" dirty="0"/>
              <a:t>Ci jednak słysząc, że żyje i że ona Go widziała, nie chcieli wierzyć.</a:t>
            </a:r>
          </a:p>
          <a:p>
            <a:pPr marL="0" indent="0">
              <a:buNone/>
            </a:pPr>
            <a:r>
              <a:rPr lang="pl-PL" dirty="0"/>
              <a:t>Potem </a:t>
            </a:r>
            <a:r>
              <a:rPr lang="pl-PL" u="heavy" dirty="0">
                <a:uFill>
                  <a:solidFill>
                    <a:srgbClr val="009900"/>
                  </a:solidFill>
                </a:uFill>
              </a:rPr>
              <a:t>ukazał się w innej postaci </a:t>
            </a:r>
            <a:r>
              <a:rPr lang="pl-PL" u="heavy" dirty="0">
                <a:uFill>
                  <a:solidFill>
                    <a:srgbClr val="FF0000"/>
                  </a:solidFill>
                </a:uFill>
              </a:rPr>
              <a:t>dwom z nich na drodze</a:t>
            </a:r>
            <a:r>
              <a:rPr lang="pl-PL" dirty="0"/>
              <a:t>, gdy szli do wsi. Oni powrócili i oznajmili pozostałym. Lecz im też nie uwierzyli.</a:t>
            </a:r>
          </a:p>
          <a:p>
            <a:pPr marL="0" indent="0">
              <a:buNone/>
            </a:pPr>
            <a:r>
              <a:rPr lang="pl-PL" dirty="0"/>
              <a:t>W końcu </a:t>
            </a:r>
            <a:r>
              <a:rPr lang="pl-PL" u="heavy" dirty="0">
                <a:uFill>
                  <a:solidFill>
                    <a:srgbClr val="009900"/>
                  </a:solidFill>
                </a:uFill>
              </a:rPr>
              <a:t>ukazał się</a:t>
            </a:r>
            <a:r>
              <a:rPr lang="pl-PL" dirty="0"/>
              <a:t> samym </a:t>
            </a:r>
            <a:r>
              <a:rPr lang="pl-PL" u="heavy" dirty="0">
                <a:uFill>
                  <a:solidFill>
                    <a:srgbClr val="FF0000"/>
                  </a:solidFill>
                </a:uFill>
              </a:rPr>
              <a:t>Jedenastu</a:t>
            </a:r>
            <a:r>
              <a:rPr lang="pl-PL" dirty="0"/>
              <a:t>, gdy siedzieli za stołem, i </a:t>
            </a:r>
            <a:r>
              <a:rPr lang="pl-PL" u="heavy" dirty="0">
                <a:uFill>
                  <a:solidFill>
                    <a:srgbClr val="009900"/>
                  </a:solidFill>
                </a:uFill>
              </a:rPr>
              <a:t>wyrzucał im brak wiary</a:t>
            </a:r>
            <a:r>
              <a:rPr lang="pl-PL" dirty="0"/>
              <a:t> i upór, że nie wierzyli tym, którzy widzieli Go zmartwychwstałego.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4428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A02BF0-F324-47BD-9B5E-397DCD18E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Z Ewangelii wg św. Jana </a:t>
            </a:r>
            <a:br>
              <a:rPr lang="pl-PL" b="1" dirty="0"/>
            </a:br>
            <a:r>
              <a:rPr lang="pl-PL" b="1" dirty="0"/>
              <a:t>(J 20,24-29)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AE3465-170C-4121-8AE3-3201FCC00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Tomasz, jeden z Dwunastu, zwany </a:t>
            </a:r>
            <a:r>
              <a:rPr lang="pl-PL" dirty="0" err="1"/>
              <a:t>Didymos</a:t>
            </a:r>
            <a:r>
              <a:rPr lang="pl-PL" dirty="0"/>
              <a:t>, nie był razem z nimi, kiedy przyszedł Jezus.</a:t>
            </a:r>
            <a:r>
              <a:rPr lang="pl-PL" b="1" dirty="0"/>
              <a:t> </a:t>
            </a:r>
            <a:r>
              <a:rPr lang="pl-PL" dirty="0"/>
              <a:t>Inni więc uczniowie mówili do niego: «Widzieliśmy Pana!» Ale on rzekł do nich: «Jeżeli na rękach Jego nie zobaczę śladu gwoździ i nie włożę palca mego w miejsce gwoździ, i nie włożę ręki mojej do boku Jego, nie uwierzę». A po ośmiu dniach, kiedy uczniowie Jego byli znowu wewnątrz [domu] i Tomasz z nimi, Jezus przyszedł mimo drzwi zamkniętych, stanął pośrodku i rzekł: «Pokój wam!» Następnie rzekł do Tomasza: «Podnieś tutaj swój palec i zobacz moje ręce. Podnieś rękę i włóż [ją] do mego boku, i nie bądź niedowiarkiem, lecz wierzącym!» Tomasz Mu odpowiedział: «Pan mój i Bóg mój!» Powiedział mu Jezus: «Uwierzyłeś dlatego, ponieważ Mnie ujrzałeś? Błogosławieni, którzy nie widzieli, a uwierzyli»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0747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A02BF0-F324-47BD-9B5E-397DCD18E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Z Ewangelii wg św. Jana </a:t>
            </a:r>
            <a:br>
              <a:rPr lang="pl-PL" b="1" dirty="0"/>
            </a:br>
            <a:r>
              <a:rPr lang="pl-PL" b="1" dirty="0"/>
              <a:t>(J 20,24-29)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AE3465-170C-4121-8AE3-3201FCC00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Tomasz, jeden z Dwunastu, zwany </a:t>
            </a:r>
            <a:r>
              <a:rPr lang="pl-PL" dirty="0" err="1"/>
              <a:t>Didymos</a:t>
            </a:r>
            <a:r>
              <a:rPr lang="pl-PL" dirty="0"/>
              <a:t>, nie był razem z nimi, kiedy przyszedł Jezus.</a:t>
            </a:r>
            <a:r>
              <a:rPr lang="pl-PL" b="1" dirty="0"/>
              <a:t> </a:t>
            </a:r>
            <a:r>
              <a:rPr lang="pl-PL" dirty="0"/>
              <a:t>Inni więc uczniowie mówili do niego: «Widzieliśmy Pana!» Ale on rzekł do nich: «Jeżeli na rękach Jego nie zobaczę śladu gwoździ i nie włożę palca mego w miejsce gwoździ, i nie włożę ręki mojej do boku Jego, nie uwierzę». A po ośmiu dniach, kiedy </a:t>
            </a:r>
            <a:r>
              <a:rPr lang="pl-PL" u="heavy" dirty="0">
                <a:uFill>
                  <a:solidFill>
                    <a:srgbClr val="FF0000"/>
                  </a:solidFill>
                </a:uFill>
              </a:rPr>
              <a:t>uczniowie</a:t>
            </a:r>
            <a:r>
              <a:rPr lang="pl-PL" dirty="0"/>
              <a:t> Jego byli znowu wewnątrz [domu] i </a:t>
            </a:r>
            <a:r>
              <a:rPr lang="pl-PL" u="heavy" dirty="0">
                <a:uFill>
                  <a:solidFill>
                    <a:srgbClr val="FF0000"/>
                  </a:solidFill>
                </a:uFill>
              </a:rPr>
              <a:t>Tomasz</a:t>
            </a:r>
            <a:r>
              <a:rPr lang="pl-PL" dirty="0"/>
              <a:t> z nimi, Jezus </a:t>
            </a:r>
            <a:r>
              <a:rPr lang="pl-PL" u="heavy" dirty="0">
                <a:uFill>
                  <a:solidFill>
                    <a:srgbClr val="009900"/>
                  </a:solidFill>
                </a:uFill>
              </a:rPr>
              <a:t>przyszedł mimo drzwi zamkniętych, stanął pośrodku i rzekł</a:t>
            </a:r>
            <a:r>
              <a:rPr lang="pl-PL" dirty="0"/>
              <a:t>: «Pokój wam!» Następnie </a:t>
            </a:r>
            <a:r>
              <a:rPr lang="pl-PL" u="heavy" dirty="0">
                <a:uFill>
                  <a:solidFill>
                    <a:srgbClr val="009900"/>
                  </a:solidFill>
                </a:uFill>
              </a:rPr>
              <a:t>rzekł</a:t>
            </a:r>
            <a:r>
              <a:rPr lang="pl-PL" dirty="0"/>
              <a:t> do Tomasza: «Podnieś tutaj swój palec i zobacz moje ręce. Podnieś rękę i włóż [ją] do mego boku, i nie bądź niedowiarkiem, lecz wierzącym!» Tomasz Mu odpowiedział: «Pan mój i Bóg mój!» </a:t>
            </a:r>
            <a:r>
              <a:rPr lang="pl-PL" u="heavy" dirty="0">
                <a:uFill>
                  <a:solidFill>
                    <a:srgbClr val="009900"/>
                  </a:solidFill>
                </a:uFill>
              </a:rPr>
              <a:t>Powiedział</a:t>
            </a:r>
            <a:r>
              <a:rPr lang="pl-PL" dirty="0"/>
              <a:t> mu Jezus: «Uwierzyłeś dlatego, ponieważ Mnie ujrzałeś? Błogosławieni, którzy nie widzieli, a uwierzyli»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4985442"/>
      </p:ext>
    </p:extLst>
  </p:cSld>
  <p:clrMapOvr>
    <a:masterClrMapping/>
  </p:clrMapOvr>
</p:sld>
</file>

<file path=ppt/theme/theme1.xml><?xml version="1.0" encoding="utf-8"?>
<a:theme xmlns:a="http://schemas.openxmlformats.org/drawingml/2006/main" name="Podstawa">
  <a:themeElements>
    <a:clrScheme name="Podstawa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Podstawa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odstawa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TM03457444[[fn=Podstawa]]</Template>
  <TotalTime>27</TotalTime>
  <Words>1528</Words>
  <Application>Microsoft Office PowerPoint</Application>
  <PresentationFormat>Panoramiczny</PresentationFormat>
  <Paragraphs>33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3" baseType="lpstr">
      <vt:lpstr>Corbel</vt:lpstr>
      <vt:lpstr>Podstawa</vt:lpstr>
      <vt:lpstr>Wiarygodność chrześcijaństwa</vt:lpstr>
      <vt:lpstr>Z 1 Listu św. Pawła do Koryntian  (1 Kor 15,3-8a)</vt:lpstr>
      <vt:lpstr>Z 1 Listu św. Pawła do Koryntian  (1 Kor 15,3-8a)</vt:lpstr>
      <vt:lpstr>Z Ewangelii wg św. Mateusza  (Mt 28,1-8)</vt:lpstr>
      <vt:lpstr>Z Ewangelii wg św. Mateusza  (Mt 28,1-8)</vt:lpstr>
      <vt:lpstr>Z Ewangelii wg św. Marka  (Mk 16,9-14)</vt:lpstr>
      <vt:lpstr>Z Ewangelii wg św. Marka  (Mk 16,9-14)</vt:lpstr>
      <vt:lpstr>Z Ewangelii wg św. Jana  (J 20,24-29)</vt:lpstr>
      <vt:lpstr>Z Ewangelii wg św. Jana  (J 20,24-29)</vt:lpstr>
      <vt:lpstr>Z Ewangelii wg św. Łukasza  (Łk 24,36-43)</vt:lpstr>
      <vt:lpstr>Z Ewangelii wg św. Łukasza  (Łk 24,36-43)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Wiarygodność chrześcijaństwa</dc:title>
  <dc:creator>Magda Koper</dc:creator>
  <cp:lastModifiedBy>Magda Koper</cp:lastModifiedBy>
  <cp:revision>4</cp:revision>
  <dcterms:created xsi:type="dcterms:W3CDTF">2020-02-14T20:57:44Z</dcterms:created>
  <dcterms:modified xsi:type="dcterms:W3CDTF">2020-02-14T21:24:53Z</dcterms:modified>
</cp:coreProperties>
</file>