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58" r:id="rId4"/>
    <p:sldId id="300" r:id="rId5"/>
    <p:sldId id="301" r:id="rId6"/>
    <p:sldId id="270" r:id="rId7"/>
    <p:sldId id="272" r:id="rId8"/>
    <p:sldId id="276" r:id="rId9"/>
    <p:sldId id="285" r:id="rId10"/>
    <p:sldId id="286" r:id="rId11"/>
    <p:sldId id="290" r:id="rId12"/>
    <p:sldId id="262" r:id="rId13"/>
    <p:sldId id="295" r:id="rId14"/>
    <p:sldId id="294" r:id="rId15"/>
    <p:sldId id="296" r:id="rId16"/>
    <p:sldId id="297" r:id="rId17"/>
    <p:sldId id="303" r:id="rId18"/>
    <p:sldId id="302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9FF"/>
    <a:srgbClr val="000099"/>
    <a:srgbClr val="964B00"/>
    <a:srgbClr val="CC6600"/>
    <a:srgbClr val="B2B2B2"/>
    <a:srgbClr val="FFFFFF"/>
    <a:srgbClr val="009999"/>
    <a:srgbClr val="99FF66"/>
    <a:srgbClr val="FFFF00"/>
    <a:srgbClr val="259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670210-DBE3-4EA6-8D0B-EDBE3F8CF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0A772E6-1800-4E5A-9697-0DBAD7367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C4234D-3FC1-4246-83FC-DD6926765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4B97-AE0A-4D06-A6EC-7A91DEC0D313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D771EA8-F5EC-45A1-97A4-E2884CCE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77B276-D13D-44B9-84E3-A33F91F8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E5F3-F9FC-4C37-9F76-A5AD34E1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232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7DF5CB-6F9C-4679-9E42-16022AA2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B8EEEBC-4A4D-499E-8668-0E9C12E3A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80B7DC-FD35-4E19-A553-26CBE927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4B97-AE0A-4D06-A6EC-7A91DEC0D313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1997A97-B16C-491A-9039-DC3BADF7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CF8DB2-4AFA-4999-9DDF-76099AB85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E5F3-F9FC-4C37-9F76-A5AD34E1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361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26DB176-B9F0-476C-94A5-F927F3EB46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17389BE-E9B4-43C3-A9B0-8F3411D09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E0E58F9-1A17-47D6-804E-29CB47B1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4B97-AE0A-4D06-A6EC-7A91DEC0D313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92EEC86-DC46-4A02-B410-4103D5CD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AC36FF-4C7F-49C8-BFB6-AC53B2BC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E5F3-F9FC-4C37-9F76-A5AD34E1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047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EF7C81-E6B9-4EB5-B530-CD9C524C8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44A001-16AC-41BE-A9D4-C128FA7DD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776D2BA-C354-452A-B725-50A273925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4B97-AE0A-4D06-A6EC-7A91DEC0D313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7CDFD93-2D4B-4F14-A030-E0409F19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D89CB7-2E3F-4F13-B9F5-071663D7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E5F3-F9FC-4C37-9F76-A5AD34E1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737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3709C2-57AA-4340-A581-E25C2D1D6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6AC80CF-B98A-48A0-BD30-58A960D79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D6D924-EC97-4D64-B131-D3A8AAC93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4B97-AE0A-4D06-A6EC-7A91DEC0D313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99B9696-0FF7-469D-919D-DCE364AF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90D487-3E19-444D-B48B-2283E902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E5F3-F9FC-4C37-9F76-A5AD34E1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509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32D7E1-BC39-49F7-A06C-5DFC2A55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57DD86-D624-4468-B4B8-EEF5AA279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0D3D7AF-39C0-4A68-94CE-5086ADDDF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E372077-3E84-4B02-9075-6B707683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4B97-AE0A-4D06-A6EC-7A91DEC0D313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4CA493E-99B1-4F55-AF98-11563405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F287ECE-D0D8-4161-8D25-EE818FC1D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E5F3-F9FC-4C37-9F76-A5AD34E1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496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F9641F-5EBA-4D31-8F1C-A98CFD079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8C5C04E-661D-423C-85F0-9ED0908E9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BF4773F-FA48-4D18-B595-BF1D938B0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7E12213-5576-434B-A588-8AE98E9D7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A9BF421-FAAD-4664-A6D9-EC3C060C1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FF165DE-F821-4271-A5AB-6D92FF556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4B97-AE0A-4D06-A6EC-7A91DEC0D313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2A86F27-740D-429B-81D1-4136623D5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36EA878-F225-4FE5-AF80-1B843CD9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E5F3-F9FC-4C37-9F76-A5AD34E1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023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E21C35-4E3E-468E-843D-FD8B82808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683DA79-5664-4F94-A4FD-743F5504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4B97-AE0A-4D06-A6EC-7A91DEC0D313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A0071B1-63D5-43F4-B3F7-81590361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F502532-D0F8-4E4D-A216-0FE146DE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E5F3-F9FC-4C37-9F76-A5AD34E1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6381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84C1C4B-7ABC-4A4B-8CB8-1A470AAC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4B97-AE0A-4D06-A6EC-7A91DEC0D313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61409C8-809E-4D4A-A323-9A9ED0832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E9FA94-FF61-4317-845B-70A67C5CB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E5F3-F9FC-4C37-9F76-A5AD34E1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106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699CB8-0148-4128-8BDF-E4DE8550F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E73DEF-FBD6-406B-B33F-BFD31E95A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0711274-17A2-4195-8FC9-2D1184230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20562A0-E3A0-4F45-9DE3-12A2F9D34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4B97-AE0A-4D06-A6EC-7A91DEC0D313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A361136-6FF2-42D2-9E5E-B9669A325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B629638-81A3-47AD-B8B1-0842876F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E5F3-F9FC-4C37-9F76-A5AD34E1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288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2863B5-F28F-4381-85F1-1EE48EE6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9A1028A-0A21-4CF4-A343-81674C9EEF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3141006-8595-4287-851C-8CA38C5F1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4255D3B-8FC1-4330-B3BA-B3C61A8A5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4B97-AE0A-4D06-A6EC-7A91DEC0D313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533529F-0594-4A86-9D89-805949735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6C3822E-6761-41DF-9A50-EF0F511A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E5F3-F9FC-4C37-9F76-A5AD34E1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8884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D9F368B-0250-40DC-8DB8-C6871602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F586E-1781-411C-A937-6B2DF3D66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13FC0A-F38C-4025-B98C-901CA77150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B4B97-AE0A-4D06-A6EC-7A91DEC0D313}" type="datetimeFigureOut">
              <a:rPr lang="pl-PL" smtClean="0"/>
              <a:t>23.04.2020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174EF3-88B6-48D9-A293-1C8CF57AF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0FEFF2-313D-4903-BFA1-490D2D1E5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8E5F3-F9FC-4C37-9F76-A5AD34E11D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26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fi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svg"/><Relationship Id="rId10" Type="http://schemas.openxmlformats.org/officeDocument/2006/relationships/audio" Target="../media/audio2.wav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3.sv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.wikipedia.org/wiki/Augustyn_z_Hippony#/media/Plik:Saint_Augustine_by_Philippe_de_Champaigne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D70411-A316-489D-8E11-CEA06AB00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7136" y="119164"/>
            <a:ext cx="9144000" cy="913519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Wróżby i zabobony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2283281-4585-44D2-9221-F49124D55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1" y="970253"/>
            <a:ext cx="4833807" cy="3217503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77ADCF1-2EA7-42AE-BA82-B18C47792607}"/>
              </a:ext>
            </a:extLst>
          </p:cNvPr>
          <p:cNvSpPr/>
          <p:nvPr/>
        </p:nvSpPr>
        <p:spPr>
          <a:xfrm>
            <a:off x="348689" y="4148202"/>
            <a:ext cx="414436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/>
              <a:t>https://pixabay.com/pl/illustrations/acient-planeta-astronomia-astrologia-1841699/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6AB1DC6-326E-4541-9660-CD0014BE7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60" y="1453301"/>
            <a:ext cx="4659314" cy="3106209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4AFC6A2D-5709-413A-8E0D-08DB509F174C}"/>
              </a:ext>
            </a:extLst>
          </p:cNvPr>
          <p:cNvSpPr/>
          <p:nvPr/>
        </p:nvSpPr>
        <p:spPr>
          <a:xfrm>
            <a:off x="8373793" y="5176963"/>
            <a:ext cx="348292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/>
              <a:t>https://pixabay.com/pl/photos/iluzjonista-magia-czarownica-occult-3430479/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0FB54ED-C71D-405B-829F-C22288E1CDA0}"/>
              </a:ext>
            </a:extLst>
          </p:cNvPr>
          <p:cNvSpPr/>
          <p:nvPr/>
        </p:nvSpPr>
        <p:spPr>
          <a:xfrm>
            <a:off x="4506460" y="4504073"/>
            <a:ext cx="414436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vectors</a:t>
            </a:r>
            <a:r>
              <a:rPr lang="pl-PL" sz="900" dirty="0"/>
              <a:t>/kot-kac-mieze-pet-zwierz%C4%85t-1183046/</a:t>
            </a:r>
          </a:p>
        </p:txBody>
      </p:sp>
      <p:pic>
        <p:nvPicPr>
          <p:cNvPr id="10" name="Obraz 9" descr="Kot, Kac, Mieze, Pet, Zwierząt, Kotów Domowych, Idzie">
            <a:extLst>
              <a:ext uri="{FF2B5EF4-FFF2-40B4-BE49-F238E27FC236}">
                <a16:creationId xmlns:a16="http://schemas.microsoft.com/office/drawing/2014/main" id="{C5640A29-D3BE-4450-B5D9-1D8A55691E4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409" y="2861633"/>
            <a:ext cx="4045409" cy="24084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08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egarek, Historyczne, Horoskop, Zodiak, Venice">
            <a:extLst>
              <a:ext uri="{FF2B5EF4-FFF2-40B4-BE49-F238E27FC236}">
                <a16:creationId xmlns:a16="http://schemas.microsoft.com/office/drawing/2014/main" id="{3FABE901-CEA7-4385-80F4-0E28DBB4D3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1" y="175363"/>
            <a:ext cx="4203944" cy="3397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C1330FE-CE6E-4AB4-92C1-B0FB217B70AE}"/>
              </a:ext>
            </a:extLst>
          </p:cNvPr>
          <p:cNvSpPr/>
          <p:nvPr/>
        </p:nvSpPr>
        <p:spPr>
          <a:xfrm>
            <a:off x="492690" y="3312012"/>
            <a:ext cx="4392460" cy="233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</a:t>
            </a: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/zegarek-historyczne-horoskop-zodiak-745988/</a:t>
            </a:r>
          </a:p>
        </p:txBody>
      </p:sp>
      <p:pic>
        <p:nvPicPr>
          <p:cNvPr id="3" name="Grafika 2" descr="Zamykać">
            <a:extLst>
              <a:ext uri="{FF2B5EF4-FFF2-40B4-BE49-F238E27FC236}">
                <a16:creationId xmlns:a16="http://schemas.microsoft.com/office/drawing/2014/main" id="{C7904826-434D-4B44-94AE-8F959076F1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712" t="12575" r="11308" b="12936"/>
          <a:stretch/>
        </p:blipFill>
        <p:spPr>
          <a:xfrm>
            <a:off x="818054" y="180504"/>
            <a:ext cx="3194137" cy="3131508"/>
          </a:xfrm>
          <a:prstGeom prst="rect">
            <a:avLst/>
          </a:prstGeom>
        </p:spPr>
      </p:pic>
      <p:pic>
        <p:nvPicPr>
          <p:cNvPr id="6" name="Obraz 5" descr="Wróżba, Andrzejki, Lanie Wosku, Symbol, Wróżby, Świece">
            <a:extLst>
              <a:ext uri="{FF2B5EF4-FFF2-40B4-BE49-F238E27FC236}">
                <a16:creationId xmlns:a16="http://schemas.microsoft.com/office/drawing/2014/main" id="{E47F5964-4B84-4EBB-9255-CFE7C887947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89" y="2116897"/>
            <a:ext cx="3439856" cy="321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a 6" descr="Zamykać">
            <a:extLst>
              <a:ext uri="{FF2B5EF4-FFF2-40B4-BE49-F238E27FC236}">
                <a16:creationId xmlns:a16="http://schemas.microsoft.com/office/drawing/2014/main" id="{5EB2A8BF-749C-4B66-B805-89527A01A8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712" t="12575" r="11308" b="12936"/>
          <a:stretch/>
        </p:blipFill>
        <p:spPr>
          <a:xfrm>
            <a:off x="4264174" y="2157088"/>
            <a:ext cx="3194137" cy="3131508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C2ED7EB-91B9-4D3C-B774-68268D66EBB5}"/>
              </a:ext>
            </a:extLst>
          </p:cNvPr>
          <p:cNvSpPr/>
          <p:nvPr/>
        </p:nvSpPr>
        <p:spPr>
          <a:xfrm>
            <a:off x="4225602" y="4900296"/>
            <a:ext cx="3439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://pixabay.com/pl/photos/wr%C3%B3%C5%BCba-andrzejki-lanie-wosku-symbol-2983005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pl-PL" sz="900" dirty="0"/>
          </a:p>
        </p:txBody>
      </p:sp>
      <p:pic>
        <p:nvPicPr>
          <p:cNvPr id="11" name="Obraz 10" descr="Kalendarz, Strony, Napisać, Przesąd, Wynalazek, Wygląd">
            <a:extLst>
              <a:ext uri="{FF2B5EF4-FFF2-40B4-BE49-F238E27FC236}">
                <a16:creationId xmlns:a16="http://schemas.microsoft.com/office/drawing/2014/main" id="{59B688A6-20B1-4449-BD33-339FF6C9049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94" y="221918"/>
            <a:ext cx="3540064" cy="265479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EEDD7FD5-2B91-4097-B437-04510C4BE201}"/>
              </a:ext>
            </a:extLst>
          </p:cNvPr>
          <p:cNvSpPr/>
          <p:nvPr/>
        </p:nvSpPr>
        <p:spPr>
          <a:xfrm>
            <a:off x="4493296" y="2514814"/>
            <a:ext cx="3844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://pixabay.com/pl/illustrations/kalendarz-strony-napisa%C4%87-przes%C4%85d-819617/</a:t>
            </a:r>
            <a:endParaRPr lang="pl-PL" sz="900" dirty="0"/>
          </a:p>
        </p:txBody>
      </p:sp>
      <p:pic>
        <p:nvPicPr>
          <p:cNvPr id="13" name="Grafika 12" descr="Zamykać">
            <a:extLst>
              <a:ext uri="{FF2B5EF4-FFF2-40B4-BE49-F238E27FC236}">
                <a16:creationId xmlns:a16="http://schemas.microsoft.com/office/drawing/2014/main" id="{4A82DE83-9E73-4DF3-941D-76EA8AEA3A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712" t="12575" r="11308" b="12936"/>
          <a:stretch/>
        </p:blipFill>
        <p:spPr>
          <a:xfrm>
            <a:off x="4761002" y="3649"/>
            <a:ext cx="3194137" cy="3131508"/>
          </a:xfrm>
          <a:prstGeom prst="rect">
            <a:avLst/>
          </a:prstGeom>
        </p:spPr>
      </p:pic>
      <p:pic>
        <p:nvPicPr>
          <p:cNvPr id="15" name="Obraz 14" descr="Andrzejki, Wróżby, Wieczór, Świeca, Płomień, Blask">
            <a:extLst>
              <a:ext uri="{FF2B5EF4-FFF2-40B4-BE49-F238E27FC236}">
                <a16:creationId xmlns:a16="http://schemas.microsoft.com/office/drawing/2014/main" id="{36AD5FB2-7454-4453-BF0C-7DF869DC6EF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8" y="3612769"/>
            <a:ext cx="3872318" cy="26019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D534B95-653E-4C2A-8E57-7244B62E8223}"/>
              </a:ext>
            </a:extLst>
          </p:cNvPr>
          <p:cNvSpPr/>
          <p:nvPr/>
        </p:nvSpPr>
        <p:spPr>
          <a:xfrm>
            <a:off x="620978" y="6197469"/>
            <a:ext cx="3747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photos</a:t>
            </a:r>
            <a:r>
              <a:rPr lang="pl-PL" sz="900" dirty="0"/>
              <a:t>/andrzejki-wr%C3%B3%C5%BCby-wiecz%C3%B3r-%C5%9Bwieca-2927863/</a:t>
            </a:r>
          </a:p>
        </p:txBody>
      </p:sp>
      <p:pic>
        <p:nvPicPr>
          <p:cNvPr id="14" name="Grafika 13" descr="Zamykać">
            <a:extLst>
              <a:ext uri="{FF2B5EF4-FFF2-40B4-BE49-F238E27FC236}">
                <a16:creationId xmlns:a16="http://schemas.microsoft.com/office/drawing/2014/main" id="{DA595C2C-8520-4A69-AB1A-C5BB1DCC85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712" t="12575" r="11308" b="12936"/>
          <a:stretch/>
        </p:blipFill>
        <p:spPr>
          <a:xfrm>
            <a:off x="847439" y="3485175"/>
            <a:ext cx="3194137" cy="3131508"/>
          </a:xfrm>
          <a:prstGeom prst="rect">
            <a:avLst/>
          </a:prstGeom>
        </p:spPr>
      </p:pic>
      <p:pic>
        <p:nvPicPr>
          <p:cNvPr id="16" name="Obraz 15" descr="Medium, Kryształowa Kula, Wróżki, New Age, Okrągły">
            <a:extLst>
              <a:ext uri="{FF2B5EF4-FFF2-40B4-BE49-F238E27FC236}">
                <a16:creationId xmlns:a16="http://schemas.microsoft.com/office/drawing/2014/main" id="{BD4F0244-704A-482E-82F3-9D00DB0DAB26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968" y="1388716"/>
            <a:ext cx="4429881" cy="28344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96A5C365-E195-4663-8569-09610A712360}"/>
              </a:ext>
            </a:extLst>
          </p:cNvPr>
          <p:cNvSpPr/>
          <p:nvPr/>
        </p:nvSpPr>
        <p:spPr>
          <a:xfrm>
            <a:off x="7673638" y="4200801"/>
            <a:ext cx="3661900" cy="382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://pixabay.com/pl/photos/medium-kryszta%C5%82owa-kula-wr%C3%B3%C5%BCki-1026092/</a:t>
            </a:r>
          </a:p>
        </p:txBody>
      </p:sp>
    </p:spTree>
    <p:extLst>
      <p:ext uri="{BB962C8B-B14F-4D97-AF65-F5344CB8AC3E}">
        <p14:creationId xmlns:p14="http://schemas.microsoft.com/office/powerpoint/2010/main" val="2349354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10" name="whoosh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egarek, Historyczne, Horoskop, Zodiak, Venice">
            <a:extLst>
              <a:ext uri="{FF2B5EF4-FFF2-40B4-BE49-F238E27FC236}">
                <a16:creationId xmlns:a16="http://schemas.microsoft.com/office/drawing/2014/main" id="{3FABE901-CEA7-4385-80F4-0E28DBB4D35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1" y="175363"/>
            <a:ext cx="4203944" cy="3397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C1330FE-CE6E-4AB4-92C1-B0FB217B70AE}"/>
              </a:ext>
            </a:extLst>
          </p:cNvPr>
          <p:cNvSpPr/>
          <p:nvPr/>
        </p:nvSpPr>
        <p:spPr>
          <a:xfrm>
            <a:off x="492690" y="3312012"/>
            <a:ext cx="4392460" cy="233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</a:t>
            </a: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/zegarek-historyczne-horoskop-zodiak-745988/</a:t>
            </a:r>
          </a:p>
        </p:txBody>
      </p:sp>
      <p:pic>
        <p:nvPicPr>
          <p:cNvPr id="3" name="Grafika 2" descr="Zamykać">
            <a:extLst>
              <a:ext uri="{FF2B5EF4-FFF2-40B4-BE49-F238E27FC236}">
                <a16:creationId xmlns:a16="http://schemas.microsoft.com/office/drawing/2014/main" id="{C7904826-434D-4B44-94AE-8F959076F1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712" t="12575" r="11308" b="12936"/>
          <a:stretch/>
        </p:blipFill>
        <p:spPr>
          <a:xfrm>
            <a:off x="818054" y="180504"/>
            <a:ext cx="3194137" cy="3131508"/>
          </a:xfrm>
          <a:prstGeom prst="rect">
            <a:avLst/>
          </a:prstGeom>
        </p:spPr>
      </p:pic>
      <p:pic>
        <p:nvPicPr>
          <p:cNvPr id="6" name="Obraz 5" descr="Wróżba, Andrzejki, Lanie Wosku, Symbol, Wróżby, Świece">
            <a:extLst>
              <a:ext uri="{FF2B5EF4-FFF2-40B4-BE49-F238E27FC236}">
                <a16:creationId xmlns:a16="http://schemas.microsoft.com/office/drawing/2014/main" id="{E47F5964-4B84-4EBB-9255-CFE7C887947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89" y="2116897"/>
            <a:ext cx="3439856" cy="321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a 6" descr="Zamykać">
            <a:extLst>
              <a:ext uri="{FF2B5EF4-FFF2-40B4-BE49-F238E27FC236}">
                <a16:creationId xmlns:a16="http://schemas.microsoft.com/office/drawing/2014/main" id="{5EB2A8BF-749C-4B66-B805-89527A01A8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712" t="12575" r="11308" b="12936"/>
          <a:stretch/>
        </p:blipFill>
        <p:spPr>
          <a:xfrm>
            <a:off x="4264174" y="2157088"/>
            <a:ext cx="3194137" cy="3131508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C2ED7EB-91B9-4D3C-B774-68268D66EBB5}"/>
              </a:ext>
            </a:extLst>
          </p:cNvPr>
          <p:cNvSpPr/>
          <p:nvPr/>
        </p:nvSpPr>
        <p:spPr>
          <a:xfrm>
            <a:off x="4225602" y="4900296"/>
            <a:ext cx="3439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://pixabay.com/pl/photos/wr%C3%B3%C5%BCba-andrzejki-lanie-wosku-symbol-2983005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pl-PL" sz="900" dirty="0"/>
          </a:p>
        </p:txBody>
      </p:sp>
      <p:pic>
        <p:nvPicPr>
          <p:cNvPr id="11" name="Obraz 10" descr="Kalendarz, Strony, Napisać, Przesąd, Wynalazek, Wygląd">
            <a:extLst>
              <a:ext uri="{FF2B5EF4-FFF2-40B4-BE49-F238E27FC236}">
                <a16:creationId xmlns:a16="http://schemas.microsoft.com/office/drawing/2014/main" id="{59B688A6-20B1-4449-BD33-339FF6C9049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94" y="221918"/>
            <a:ext cx="3540064" cy="265479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EEDD7FD5-2B91-4097-B437-04510C4BE201}"/>
              </a:ext>
            </a:extLst>
          </p:cNvPr>
          <p:cNvSpPr/>
          <p:nvPr/>
        </p:nvSpPr>
        <p:spPr>
          <a:xfrm>
            <a:off x="4493296" y="2514814"/>
            <a:ext cx="3844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://pixabay.com/pl/illustrations/kalendarz-strony-napisa%C4%87-przes%C4%85d-819617/</a:t>
            </a:r>
            <a:endParaRPr lang="pl-PL" sz="900" dirty="0"/>
          </a:p>
        </p:txBody>
      </p:sp>
      <p:pic>
        <p:nvPicPr>
          <p:cNvPr id="13" name="Grafika 12" descr="Zamykać">
            <a:extLst>
              <a:ext uri="{FF2B5EF4-FFF2-40B4-BE49-F238E27FC236}">
                <a16:creationId xmlns:a16="http://schemas.microsoft.com/office/drawing/2014/main" id="{4A82DE83-9E73-4DF3-941D-76EA8AEA3A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712" t="12575" r="11308" b="12936"/>
          <a:stretch/>
        </p:blipFill>
        <p:spPr>
          <a:xfrm>
            <a:off x="4761002" y="3649"/>
            <a:ext cx="3194137" cy="3131508"/>
          </a:xfrm>
          <a:prstGeom prst="rect">
            <a:avLst/>
          </a:prstGeom>
        </p:spPr>
      </p:pic>
      <p:pic>
        <p:nvPicPr>
          <p:cNvPr id="15" name="Obraz 14" descr="Andrzejki, Wróżby, Wieczór, Świeca, Płomień, Blask">
            <a:extLst>
              <a:ext uri="{FF2B5EF4-FFF2-40B4-BE49-F238E27FC236}">
                <a16:creationId xmlns:a16="http://schemas.microsoft.com/office/drawing/2014/main" id="{36AD5FB2-7454-4453-BF0C-7DF869DC6EF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8" y="3612769"/>
            <a:ext cx="3872318" cy="26019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D534B95-653E-4C2A-8E57-7244B62E8223}"/>
              </a:ext>
            </a:extLst>
          </p:cNvPr>
          <p:cNvSpPr/>
          <p:nvPr/>
        </p:nvSpPr>
        <p:spPr>
          <a:xfrm>
            <a:off x="620978" y="6197469"/>
            <a:ext cx="3747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photos</a:t>
            </a:r>
            <a:r>
              <a:rPr lang="pl-PL" sz="900" dirty="0"/>
              <a:t>/andrzejki-wr%C3%B3%C5%BCby-wiecz%C3%B3r-%C5%9Bwieca-2927863/</a:t>
            </a:r>
          </a:p>
        </p:txBody>
      </p:sp>
      <p:pic>
        <p:nvPicPr>
          <p:cNvPr id="14" name="Grafika 13" descr="Zamykać">
            <a:extLst>
              <a:ext uri="{FF2B5EF4-FFF2-40B4-BE49-F238E27FC236}">
                <a16:creationId xmlns:a16="http://schemas.microsoft.com/office/drawing/2014/main" id="{DA595C2C-8520-4A69-AB1A-C5BB1DCC85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712" t="12575" r="11308" b="12936"/>
          <a:stretch/>
        </p:blipFill>
        <p:spPr>
          <a:xfrm>
            <a:off x="847439" y="3485175"/>
            <a:ext cx="3194137" cy="3131508"/>
          </a:xfrm>
          <a:prstGeom prst="rect">
            <a:avLst/>
          </a:prstGeom>
        </p:spPr>
      </p:pic>
      <p:pic>
        <p:nvPicPr>
          <p:cNvPr id="16" name="Obraz 15" descr="Medium, Kryształowa Kula, Wróżki, New Age, Okrągły">
            <a:extLst>
              <a:ext uri="{FF2B5EF4-FFF2-40B4-BE49-F238E27FC236}">
                <a16:creationId xmlns:a16="http://schemas.microsoft.com/office/drawing/2014/main" id="{BD4F0244-704A-482E-82F3-9D00DB0DAB26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968" y="1388716"/>
            <a:ext cx="4429881" cy="28344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96A5C365-E195-4663-8569-09610A712360}"/>
              </a:ext>
            </a:extLst>
          </p:cNvPr>
          <p:cNvSpPr/>
          <p:nvPr/>
        </p:nvSpPr>
        <p:spPr>
          <a:xfrm>
            <a:off x="7673638" y="4200801"/>
            <a:ext cx="3661900" cy="382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://pixabay.com/pl/photos/medium-kryszta%C5%82owa-kula-wr%C3%B3%C5%BCki-1026092/</a:t>
            </a:r>
          </a:p>
        </p:txBody>
      </p:sp>
      <p:pic>
        <p:nvPicPr>
          <p:cNvPr id="17" name="Grafika 16" descr="Zamykać">
            <a:extLst>
              <a:ext uri="{FF2B5EF4-FFF2-40B4-BE49-F238E27FC236}">
                <a16:creationId xmlns:a16="http://schemas.microsoft.com/office/drawing/2014/main" id="{F644DB15-09B1-4C9F-8749-EF66ACE4C5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712" t="12575" r="11308" b="12936"/>
          <a:stretch/>
        </p:blipFill>
        <p:spPr>
          <a:xfrm>
            <a:off x="8020207" y="1427309"/>
            <a:ext cx="3194137" cy="3131508"/>
          </a:xfrm>
          <a:prstGeom prst="rect">
            <a:avLst/>
          </a:prstGeom>
        </p:spPr>
      </p:pic>
      <p:pic>
        <p:nvPicPr>
          <p:cNvPr id="19" name="Obraz 18" descr="Kot, Czarny, Zwierzęta, Pat, Pióro, Gwiazda">
            <a:extLst>
              <a:ext uri="{FF2B5EF4-FFF2-40B4-BE49-F238E27FC236}">
                <a16:creationId xmlns:a16="http://schemas.microsoft.com/office/drawing/2014/main" id="{6F06EAB8-751C-4A5A-96D9-1A80A65C905F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053" y="2852510"/>
            <a:ext cx="5760720" cy="3840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4A7A7B20-89CC-41ED-8B49-4B279DCDD15C}"/>
              </a:ext>
            </a:extLst>
          </p:cNvPr>
          <p:cNvSpPr/>
          <p:nvPr/>
        </p:nvSpPr>
        <p:spPr>
          <a:xfrm>
            <a:off x="5945530" y="6208540"/>
            <a:ext cx="51091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://pixabay.com/pl/photos/kot-czarny-zwierz%C4%99ta-pat-pi%C3%B3ro-3169476/</a:t>
            </a:r>
            <a:endParaRPr lang="pl-PL" sz="900" dirty="0">
              <a:solidFill>
                <a:schemeClr val="bg1"/>
              </a:solidFill>
            </a:endParaRPr>
          </a:p>
        </p:txBody>
      </p:sp>
      <p:pic>
        <p:nvPicPr>
          <p:cNvPr id="21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FFD06A0-0D35-4A2F-B716-360331584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88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45000">
              <a:schemeClr val="accent1">
                <a:lumMod val="5000"/>
                <a:lumOff val="95000"/>
              </a:schemeClr>
            </a:gs>
            <a:gs pos="67000">
              <a:srgbClr val="EAEFF8"/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chemat blokowy: taśma dziurkowana 18">
            <a:extLst>
              <a:ext uri="{FF2B5EF4-FFF2-40B4-BE49-F238E27FC236}">
                <a16:creationId xmlns:a16="http://schemas.microsoft.com/office/drawing/2014/main" id="{5D2360B7-33DF-4ACD-B85D-91EE668136DF}"/>
              </a:ext>
            </a:extLst>
          </p:cNvPr>
          <p:cNvSpPr/>
          <p:nvPr/>
        </p:nvSpPr>
        <p:spPr>
          <a:xfrm>
            <a:off x="1567916" y="695002"/>
            <a:ext cx="2179529" cy="1026475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472C77D-892C-49A1-B87F-934AD6CC4376}"/>
              </a:ext>
            </a:extLst>
          </p:cNvPr>
          <p:cNvSpPr txBox="1"/>
          <p:nvPr/>
        </p:nvSpPr>
        <p:spPr>
          <a:xfrm>
            <a:off x="1817892" y="1020418"/>
            <a:ext cx="2179529" cy="37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Z A B O B O N </a:t>
            </a:r>
          </a:p>
        </p:txBody>
      </p:sp>
      <p:sp>
        <p:nvSpPr>
          <p:cNvPr id="26" name="Zwój: pionowy 25">
            <a:extLst>
              <a:ext uri="{FF2B5EF4-FFF2-40B4-BE49-F238E27FC236}">
                <a16:creationId xmlns:a16="http://schemas.microsoft.com/office/drawing/2014/main" id="{74DF9ABA-F275-424A-94D1-1F0F9733D5D8}"/>
              </a:ext>
            </a:extLst>
          </p:cNvPr>
          <p:cNvSpPr/>
          <p:nvPr/>
        </p:nvSpPr>
        <p:spPr>
          <a:xfrm>
            <a:off x="970629" y="3594709"/>
            <a:ext cx="3312308" cy="934769"/>
          </a:xfrm>
          <a:prstGeom prst="verticalScroll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>
                <a:solidFill>
                  <a:schemeClr val="tx1"/>
                </a:solidFill>
              </a:rPr>
              <a:t>BAŁWOCHWALSTWO</a:t>
            </a:r>
          </a:p>
        </p:txBody>
      </p:sp>
      <p:sp>
        <p:nvSpPr>
          <p:cNvPr id="2" name="Prostokąt: zagięty narożnik 1">
            <a:extLst>
              <a:ext uri="{FF2B5EF4-FFF2-40B4-BE49-F238E27FC236}">
                <a16:creationId xmlns:a16="http://schemas.microsoft.com/office/drawing/2014/main" id="{D541F61E-6FDF-4C38-9228-55A275AD9AB8}"/>
              </a:ext>
            </a:extLst>
          </p:cNvPr>
          <p:cNvSpPr/>
          <p:nvPr/>
        </p:nvSpPr>
        <p:spPr>
          <a:xfrm>
            <a:off x="4282937" y="695002"/>
            <a:ext cx="2504007" cy="2524187"/>
          </a:xfrm>
          <a:prstGeom prst="foldedCorner">
            <a:avLst/>
          </a:prstGeom>
          <a:pattFill prst="ltHorz">
            <a:fgClr>
              <a:srgbClr val="CCCC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5552C83-D223-4DD7-8E9C-1EFDCD1226BF}"/>
              </a:ext>
            </a:extLst>
          </p:cNvPr>
          <p:cNvSpPr txBox="1"/>
          <p:nvPr/>
        </p:nvSpPr>
        <p:spPr>
          <a:xfrm>
            <a:off x="4494681" y="829130"/>
            <a:ext cx="229226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>
                <a:latin typeface="Gabriola" panose="04040605051002020D02" pitchFamily="82" charset="0"/>
              </a:rPr>
              <a:t>wypaczenie kultu, który oddajemy prawdziwemu Bogu. </a:t>
            </a:r>
            <a:br>
              <a:rPr lang="pl-PL" i="1" dirty="0"/>
            </a:br>
            <a:endParaRPr lang="pl-PL" dirty="0"/>
          </a:p>
        </p:txBody>
      </p:sp>
      <p:sp>
        <p:nvSpPr>
          <p:cNvPr id="4" name="Strzałka: w prawo 3">
            <a:extLst>
              <a:ext uri="{FF2B5EF4-FFF2-40B4-BE49-F238E27FC236}">
                <a16:creationId xmlns:a16="http://schemas.microsoft.com/office/drawing/2014/main" id="{5BDE8D39-0012-4EC7-B028-52FE98B31C24}"/>
              </a:ext>
            </a:extLst>
          </p:cNvPr>
          <p:cNvSpPr/>
          <p:nvPr/>
        </p:nvSpPr>
        <p:spPr>
          <a:xfrm>
            <a:off x="3763651" y="1225498"/>
            <a:ext cx="538619" cy="146979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Zwój: pionowy 19">
            <a:extLst>
              <a:ext uri="{FF2B5EF4-FFF2-40B4-BE49-F238E27FC236}">
                <a16:creationId xmlns:a16="http://schemas.microsoft.com/office/drawing/2014/main" id="{99DAAD80-37A5-4FBE-8254-4BB34B17FC01}"/>
              </a:ext>
            </a:extLst>
          </p:cNvPr>
          <p:cNvSpPr/>
          <p:nvPr/>
        </p:nvSpPr>
        <p:spPr>
          <a:xfrm>
            <a:off x="1492413" y="4209474"/>
            <a:ext cx="3312308" cy="934769"/>
          </a:xfrm>
          <a:prstGeom prst="verticalScroll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WRÓŻBIARSTWO</a:t>
            </a:r>
          </a:p>
        </p:txBody>
      </p:sp>
      <p:sp>
        <p:nvSpPr>
          <p:cNvPr id="24" name="Zwój: pionowy 23">
            <a:extLst>
              <a:ext uri="{FF2B5EF4-FFF2-40B4-BE49-F238E27FC236}">
                <a16:creationId xmlns:a16="http://schemas.microsoft.com/office/drawing/2014/main" id="{3CD4B3DD-899D-407A-ACF6-285579916396}"/>
              </a:ext>
            </a:extLst>
          </p:cNvPr>
          <p:cNvSpPr/>
          <p:nvPr/>
        </p:nvSpPr>
        <p:spPr>
          <a:xfrm>
            <a:off x="1855815" y="4922660"/>
            <a:ext cx="3312308" cy="934769"/>
          </a:xfrm>
          <a:prstGeom prst="verticalScroll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MAGIA I CZARY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B46B84D-A219-4CAC-A2F3-9D656914E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4" t="11890" r="16116" b="14607"/>
          <a:stretch/>
        </p:blipFill>
        <p:spPr>
          <a:xfrm>
            <a:off x="7023879" y="1225498"/>
            <a:ext cx="3091378" cy="43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chemeClr val="accent1">
                <a:lumMod val="5000"/>
                <a:lumOff val="95000"/>
              </a:schemeClr>
            </a:gs>
            <a:gs pos="53000">
              <a:srgbClr val="EAEFF8"/>
            </a:gs>
            <a:gs pos="93000">
              <a:schemeClr val="accent1">
                <a:lumMod val="45000"/>
                <a:lumOff val="55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wój: pionowy 19">
            <a:extLst>
              <a:ext uri="{FF2B5EF4-FFF2-40B4-BE49-F238E27FC236}">
                <a16:creationId xmlns:a16="http://schemas.microsoft.com/office/drawing/2014/main" id="{99DAAD80-37A5-4FBE-8254-4BB34B17FC01}"/>
              </a:ext>
            </a:extLst>
          </p:cNvPr>
          <p:cNvSpPr/>
          <p:nvPr/>
        </p:nvSpPr>
        <p:spPr>
          <a:xfrm>
            <a:off x="349646" y="312482"/>
            <a:ext cx="3312308" cy="934769"/>
          </a:xfrm>
          <a:prstGeom prst="vertic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WRÓŻBIARSTWO</a:t>
            </a:r>
          </a:p>
        </p:txBody>
      </p:sp>
      <p:sp>
        <p:nvSpPr>
          <p:cNvPr id="5" name="Prostokąt: zagięty narożnik 4">
            <a:extLst>
              <a:ext uri="{FF2B5EF4-FFF2-40B4-BE49-F238E27FC236}">
                <a16:creationId xmlns:a16="http://schemas.microsoft.com/office/drawing/2014/main" id="{34C3CCCB-0EFD-45AE-B4F5-6E567A9EA7B4}"/>
              </a:ext>
            </a:extLst>
          </p:cNvPr>
          <p:cNvSpPr/>
          <p:nvPr/>
        </p:nvSpPr>
        <p:spPr>
          <a:xfrm>
            <a:off x="349646" y="1247251"/>
            <a:ext cx="4778060" cy="4636168"/>
          </a:xfrm>
          <a:prstGeom prst="foldedCorner">
            <a:avLst/>
          </a:prstGeom>
          <a:pattFill prst="ltHorz">
            <a:fgClr>
              <a:srgbClr val="C9C9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78B70B1-ADC7-41C7-85CF-DF59A270E432}"/>
              </a:ext>
            </a:extLst>
          </p:cNvPr>
          <p:cNvSpPr txBox="1"/>
          <p:nvPr/>
        </p:nvSpPr>
        <p:spPr>
          <a:xfrm>
            <a:off x="349646" y="1359104"/>
            <a:ext cx="47780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l-PL" sz="2400" dirty="0"/>
              <a:t>odwoływanie się do Szatana lub demonów, 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przywoływanie zmarłych lub inne praktyki mające rzekomo odsłaniać przyszłość,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korzystanie z horoskopów,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astrologia, chiromancja,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wyjaśnianie przepowiedni              i wróżb,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zjawiska jasnowidztwa,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posługiwanie się medium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A834D18-4E99-4D53-B3F0-B6BB9D32A614}"/>
              </a:ext>
            </a:extLst>
          </p:cNvPr>
          <p:cNvSpPr/>
          <p:nvPr/>
        </p:nvSpPr>
        <p:spPr>
          <a:xfrm>
            <a:off x="3190525" y="5426083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KKK 2116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68909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1">
                <a:lumMod val="5000"/>
                <a:lumOff val="95000"/>
              </a:schemeClr>
            </a:gs>
            <a:gs pos="69000">
              <a:srgbClr val="C9C9FF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wój: pionowy 19">
            <a:extLst>
              <a:ext uri="{FF2B5EF4-FFF2-40B4-BE49-F238E27FC236}">
                <a16:creationId xmlns:a16="http://schemas.microsoft.com/office/drawing/2014/main" id="{99DAAD80-37A5-4FBE-8254-4BB34B17FC01}"/>
              </a:ext>
            </a:extLst>
          </p:cNvPr>
          <p:cNvSpPr/>
          <p:nvPr/>
        </p:nvSpPr>
        <p:spPr>
          <a:xfrm>
            <a:off x="349646" y="312482"/>
            <a:ext cx="3312308" cy="934769"/>
          </a:xfrm>
          <a:prstGeom prst="vertic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WRÓŻBIARSTWO</a:t>
            </a:r>
          </a:p>
        </p:txBody>
      </p:sp>
      <p:sp>
        <p:nvSpPr>
          <p:cNvPr id="5" name="Prostokąt: zagięty narożnik 4">
            <a:extLst>
              <a:ext uri="{FF2B5EF4-FFF2-40B4-BE49-F238E27FC236}">
                <a16:creationId xmlns:a16="http://schemas.microsoft.com/office/drawing/2014/main" id="{34C3CCCB-0EFD-45AE-B4F5-6E567A9EA7B4}"/>
              </a:ext>
            </a:extLst>
          </p:cNvPr>
          <p:cNvSpPr/>
          <p:nvPr/>
        </p:nvSpPr>
        <p:spPr>
          <a:xfrm>
            <a:off x="349646" y="1247251"/>
            <a:ext cx="4778060" cy="4636168"/>
          </a:xfrm>
          <a:prstGeom prst="foldedCorner">
            <a:avLst/>
          </a:prstGeom>
          <a:pattFill prst="ltHorz">
            <a:fgClr>
              <a:srgbClr val="C9C9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78B70B1-ADC7-41C7-85CF-DF59A270E432}"/>
              </a:ext>
            </a:extLst>
          </p:cNvPr>
          <p:cNvSpPr txBox="1"/>
          <p:nvPr/>
        </p:nvSpPr>
        <p:spPr>
          <a:xfrm>
            <a:off x="349646" y="1359104"/>
            <a:ext cx="47780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l-PL" sz="2400" dirty="0"/>
              <a:t>odwoływanie się do Szatana lub demonów, 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przywoływanie zmarłych lub inne praktyki mające rzekomo odsłaniać przyszłość,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korzystanie z horoskopów,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astrologia, chiromancja,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wyjaśnianie przepowiedni        i wróżb,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zjawiska jasnowidztwa,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posługiwanie się medium</a:t>
            </a:r>
          </a:p>
        </p:txBody>
      </p:sp>
      <p:pic>
        <p:nvPicPr>
          <p:cNvPr id="9" name="Grafika 8" descr="Kompas">
            <a:extLst>
              <a:ext uri="{FF2B5EF4-FFF2-40B4-BE49-F238E27FC236}">
                <a16:creationId xmlns:a16="http://schemas.microsoft.com/office/drawing/2014/main" id="{4E8DB8A9-919F-4FC9-8938-B85DF1548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33" t="8999" r="8803" b="8573"/>
          <a:stretch/>
        </p:blipFill>
        <p:spPr>
          <a:xfrm>
            <a:off x="1088125" y="2411011"/>
            <a:ext cx="4317208" cy="4315327"/>
          </a:xfrm>
          <a:prstGeom prst="rect">
            <a:avLst/>
          </a:prstGeom>
        </p:spPr>
      </p:pic>
      <p:sp>
        <p:nvSpPr>
          <p:cNvPr id="11" name="Schemat blokowy: łącznik 10">
            <a:extLst>
              <a:ext uri="{FF2B5EF4-FFF2-40B4-BE49-F238E27FC236}">
                <a16:creationId xmlns:a16="http://schemas.microsoft.com/office/drawing/2014/main" id="{03202E39-E4FB-485B-8558-94336DD36323}"/>
              </a:ext>
            </a:extLst>
          </p:cNvPr>
          <p:cNvSpPr/>
          <p:nvPr/>
        </p:nvSpPr>
        <p:spPr>
          <a:xfrm>
            <a:off x="1456349" y="2773935"/>
            <a:ext cx="3580759" cy="356539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1816B9A-A4DF-4716-B84B-3D4A1DF872D0}"/>
              </a:ext>
            </a:extLst>
          </p:cNvPr>
          <p:cNvSpPr txBox="1"/>
          <p:nvPr/>
        </p:nvSpPr>
        <p:spPr>
          <a:xfrm>
            <a:off x="1750996" y="3429000"/>
            <a:ext cx="30270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SĄ PRZEJAWAMI CHĘCI PANOWANIA NAD CZASEM, NAD HISTORIĄ I WRESZCIE NAD LUDŹMI, </a:t>
            </a:r>
          </a:p>
          <a:p>
            <a:r>
              <a:rPr lang="pl-PL" sz="1600" b="1" dirty="0"/>
              <a:t>A JEDNOCZEŚNIE PRAGNIENIEM ZJEDNANIA SOBIE UKRYTYCH MOCY</a:t>
            </a:r>
          </a:p>
        </p:txBody>
      </p:sp>
    </p:spTree>
    <p:extLst>
      <p:ext uri="{BB962C8B-B14F-4D97-AF65-F5344CB8AC3E}">
        <p14:creationId xmlns:p14="http://schemas.microsoft.com/office/powerpoint/2010/main" val="908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E0E1FE"/>
            </a:gs>
            <a:gs pos="22000">
              <a:schemeClr val="accent1">
                <a:lumMod val="5000"/>
                <a:lumOff val="95000"/>
              </a:schemeClr>
            </a:gs>
            <a:gs pos="79000">
              <a:srgbClr val="C9C9FF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wój: pionowy 19">
            <a:extLst>
              <a:ext uri="{FF2B5EF4-FFF2-40B4-BE49-F238E27FC236}">
                <a16:creationId xmlns:a16="http://schemas.microsoft.com/office/drawing/2014/main" id="{99DAAD80-37A5-4FBE-8254-4BB34B17FC01}"/>
              </a:ext>
            </a:extLst>
          </p:cNvPr>
          <p:cNvSpPr/>
          <p:nvPr/>
        </p:nvSpPr>
        <p:spPr>
          <a:xfrm>
            <a:off x="349646" y="312482"/>
            <a:ext cx="3312308" cy="934769"/>
          </a:xfrm>
          <a:prstGeom prst="vertic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WRÓŻBIARSTWO</a:t>
            </a:r>
          </a:p>
        </p:txBody>
      </p:sp>
      <p:sp>
        <p:nvSpPr>
          <p:cNvPr id="5" name="Prostokąt: zagięty narożnik 4">
            <a:extLst>
              <a:ext uri="{FF2B5EF4-FFF2-40B4-BE49-F238E27FC236}">
                <a16:creationId xmlns:a16="http://schemas.microsoft.com/office/drawing/2014/main" id="{34C3CCCB-0EFD-45AE-B4F5-6E567A9EA7B4}"/>
              </a:ext>
            </a:extLst>
          </p:cNvPr>
          <p:cNvSpPr/>
          <p:nvPr/>
        </p:nvSpPr>
        <p:spPr>
          <a:xfrm>
            <a:off x="349646" y="1247251"/>
            <a:ext cx="4778060" cy="4636168"/>
          </a:xfrm>
          <a:prstGeom prst="foldedCorner">
            <a:avLst/>
          </a:prstGeom>
          <a:pattFill prst="ltHorz">
            <a:fgClr>
              <a:srgbClr val="99FF66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78B70B1-ADC7-41C7-85CF-DF59A270E432}"/>
              </a:ext>
            </a:extLst>
          </p:cNvPr>
          <p:cNvSpPr txBox="1"/>
          <p:nvPr/>
        </p:nvSpPr>
        <p:spPr>
          <a:xfrm>
            <a:off x="349646" y="1359104"/>
            <a:ext cx="47780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l-PL" sz="2400" dirty="0"/>
              <a:t>odwoływanie się do Szatana lub demonów, 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przywoływanie zmarłych lub inne praktyki mające rzekomo odsłaniać przyszłość,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korzystanie z horoskopów,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astrologia, chiromancja,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wyjaśnianie przepowiedni        i wróżb,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zjawiska jasnowidztwa,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posługiwanie się medium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się m</a:t>
            </a:r>
            <a:r>
              <a:rPr lang="pl-PL" sz="2000" dirty="0"/>
              <a:t>edium</a:t>
            </a:r>
          </a:p>
        </p:txBody>
      </p:sp>
      <p:pic>
        <p:nvPicPr>
          <p:cNvPr id="9" name="Grafika 8" descr="Kompas">
            <a:extLst>
              <a:ext uri="{FF2B5EF4-FFF2-40B4-BE49-F238E27FC236}">
                <a16:creationId xmlns:a16="http://schemas.microsoft.com/office/drawing/2014/main" id="{4E8DB8A9-919F-4FC9-8938-B85DF1548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33" t="8999" r="8803" b="8573"/>
          <a:stretch/>
        </p:blipFill>
        <p:spPr>
          <a:xfrm>
            <a:off x="1088125" y="2411011"/>
            <a:ext cx="4317208" cy="4315327"/>
          </a:xfrm>
          <a:prstGeom prst="rect">
            <a:avLst/>
          </a:prstGeom>
        </p:spPr>
      </p:pic>
      <p:sp>
        <p:nvSpPr>
          <p:cNvPr id="11" name="Schemat blokowy: łącznik 10">
            <a:extLst>
              <a:ext uri="{FF2B5EF4-FFF2-40B4-BE49-F238E27FC236}">
                <a16:creationId xmlns:a16="http://schemas.microsoft.com/office/drawing/2014/main" id="{03202E39-E4FB-485B-8558-94336DD36323}"/>
              </a:ext>
            </a:extLst>
          </p:cNvPr>
          <p:cNvSpPr/>
          <p:nvPr/>
        </p:nvSpPr>
        <p:spPr>
          <a:xfrm>
            <a:off x="1456349" y="2773935"/>
            <a:ext cx="3580759" cy="356539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1816B9A-A4DF-4716-B84B-3D4A1DF872D0}"/>
              </a:ext>
            </a:extLst>
          </p:cNvPr>
          <p:cNvSpPr txBox="1"/>
          <p:nvPr/>
        </p:nvSpPr>
        <p:spPr>
          <a:xfrm>
            <a:off x="1750996" y="3429000"/>
            <a:ext cx="30270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SĄ PRZEJAWAMI CHĘCI PANOWANIA NAD CZASEM, NAD HISTORIĄ I WRESZCIE NAD LUDŹMI, </a:t>
            </a:r>
          </a:p>
          <a:p>
            <a:r>
              <a:rPr lang="pl-PL" sz="1600" b="1" dirty="0"/>
              <a:t>A JEDNOCZEŚNIE PRAGNIENIEM ZJEDNANIA SOBIE UKRYTYCH MOCY</a:t>
            </a:r>
          </a:p>
        </p:txBody>
      </p:sp>
      <p:sp>
        <p:nvSpPr>
          <p:cNvPr id="8" name="Zwój: pionowy 7">
            <a:extLst>
              <a:ext uri="{FF2B5EF4-FFF2-40B4-BE49-F238E27FC236}">
                <a16:creationId xmlns:a16="http://schemas.microsoft.com/office/drawing/2014/main" id="{4DDEF846-6BB9-4B25-88EE-A87645E5E780}"/>
              </a:ext>
            </a:extLst>
          </p:cNvPr>
          <p:cNvSpPr/>
          <p:nvPr/>
        </p:nvSpPr>
        <p:spPr>
          <a:xfrm>
            <a:off x="7259087" y="312481"/>
            <a:ext cx="3312308" cy="934769"/>
          </a:xfrm>
          <a:prstGeom prst="vertic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MAGIA I CZARY</a:t>
            </a:r>
          </a:p>
        </p:txBody>
      </p:sp>
      <p:sp>
        <p:nvSpPr>
          <p:cNvPr id="10" name="Prostokąt: zagięty narożnik 9">
            <a:extLst>
              <a:ext uri="{FF2B5EF4-FFF2-40B4-BE49-F238E27FC236}">
                <a16:creationId xmlns:a16="http://schemas.microsoft.com/office/drawing/2014/main" id="{9CE70C17-5CF4-4F8F-BD6B-40E6110E605A}"/>
              </a:ext>
            </a:extLst>
          </p:cNvPr>
          <p:cNvSpPr/>
          <p:nvPr/>
        </p:nvSpPr>
        <p:spPr>
          <a:xfrm>
            <a:off x="5699980" y="1247251"/>
            <a:ext cx="4778060" cy="4636168"/>
          </a:xfrm>
          <a:prstGeom prst="foldedCorner">
            <a:avLst/>
          </a:prstGeom>
          <a:pattFill prst="ltHorz">
            <a:fgClr>
              <a:srgbClr val="C9C9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s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198C69F-31B9-46E0-BB89-AA894F314DED}"/>
              </a:ext>
            </a:extLst>
          </p:cNvPr>
          <p:cNvSpPr/>
          <p:nvPr/>
        </p:nvSpPr>
        <p:spPr>
          <a:xfrm>
            <a:off x="6096000" y="1850605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dąży się do pozyskania tajemnych sił, by posługiwać się nimi i osiągać nadnaturalną władzę nad bliźnim;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7E49E5F-2386-41C6-95D3-2CEBDF143EB9}"/>
              </a:ext>
            </a:extLst>
          </p:cNvPr>
          <p:cNvSpPr/>
          <p:nvPr/>
        </p:nvSpPr>
        <p:spPr>
          <a:xfrm>
            <a:off x="6129682" y="2697931"/>
            <a:ext cx="32764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praktyki wróżbiarskie lub magiczne pociąga za sobą spirytyzm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F1BA1C0-E4C2-4361-9A33-7CF18B0D7077}"/>
              </a:ext>
            </a:extLst>
          </p:cNvPr>
          <p:cNvSpPr/>
          <p:nvPr/>
        </p:nvSpPr>
        <p:spPr>
          <a:xfrm>
            <a:off x="7441513" y="5090993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KKK 2117</a:t>
            </a:r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2D6F27E-1F81-45FC-AE66-C8CA1FE17DDA}"/>
              </a:ext>
            </a:extLst>
          </p:cNvPr>
          <p:cNvSpPr/>
          <p:nvPr/>
        </p:nvSpPr>
        <p:spPr>
          <a:xfrm>
            <a:off x="3298500" y="5695590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KKK 2116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17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72000">
              <a:srgbClr val="C9C9FF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wój: pionowy 19">
            <a:extLst>
              <a:ext uri="{FF2B5EF4-FFF2-40B4-BE49-F238E27FC236}">
                <a16:creationId xmlns:a16="http://schemas.microsoft.com/office/drawing/2014/main" id="{99DAAD80-37A5-4FBE-8254-4BB34B17FC01}"/>
              </a:ext>
            </a:extLst>
          </p:cNvPr>
          <p:cNvSpPr/>
          <p:nvPr/>
        </p:nvSpPr>
        <p:spPr>
          <a:xfrm>
            <a:off x="349646" y="312482"/>
            <a:ext cx="3312308" cy="934769"/>
          </a:xfrm>
          <a:prstGeom prst="vertic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WRÓŻBIARSTWO</a:t>
            </a:r>
          </a:p>
        </p:txBody>
      </p:sp>
      <p:sp>
        <p:nvSpPr>
          <p:cNvPr id="5" name="Prostokąt: zagięty narożnik 4">
            <a:extLst>
              <a:ext uri="{FF2B5EF4-FFF2-40B4-BE49-F238E27FC236}">
                <a16:creationId xmlns:a16="http://schemas.microsoft.com/office/drawing/2014/main" id="{34C3CCCB-0EFD-45AE-B4F5-6E567A9EA7B4}"/>
              </a:ext>
            </a:extLst>
          </p:cNvPr>
          <p:cNvSpPr/>
          <p:nvPr/>
        </p:nvSpPr>
        <p:spPr>
          <a:xfrm>
            <a:off x="349646" y="1247251"/>
            <a:ext cx="4778060" cy="4636168"/>
          </a:xfrm>
          <a:prstGeom prst="foldedCorner">
            <a:avLst/>
          </a:prstGeom>
          <a:pattFill prst="ltHorz">
            <a:fgClr>
              <a:srgbClr val="99FF66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78B70B1-ADC7-41C7-85CF-DF59A270E432}"/>
              </a:ext>
            </a:extLst>
          </p:cNvPr>
          <p:cNvSpPr txBox="1"/>
          <p:nvPr/>
        </p:nvSpPr>
        <p:spPr>
          <a:xfrm>
            <a:off x="349646" y="1359104"/>
            <a:ext cx="47780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l-PL" sz="2400" dirty="0"/>
              <a:t>odwoływanie się do Szatana lub demonów, 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przywoływanie zmarłych lub inne praktyki mające rzekomo odsłaniać przyszłość,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korzystanie z horoskopów,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astrologia, chiromancja,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wyjaśnianie przepowiedni        i wróżb,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zjawiska jasnowidztwa,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 posługiwanie się medium</a:t>
            </a:r>
          </a:p>
          <a:p>
            <a:pPr marL="342900" indent="-342900">
              <a:buFontTx/>
              <a:buChar char="-"/>
            </a:pPr>
            <a:r>
              <a:rPr lang="pl-PL" sz="2400" dirty="0"/>
              <a:t>się m</a:t>
            </a:r>
            <a:r>
              <a:rPr lang="pl-PL" sz="2000" dirty="0"/>
              <a:t>edium</a:t>
            </a:r>
          </a:p>
        </p:txBody>
      </p:sp>
      <p:pic>
        <p:nvPicPr>
          <p:cNvPr id="9" name="Grafika 8" descr="Kompas">
            <a:extLst>
              <a:ext uri="{FF2B5EF4-FFF2-40B4-BE49-F238E27FC236}">
                <a16:creationId xmlns:a16="http://schemas.microsoft.com/office/drawing/2014/main" id="{4E8DB8A9-919F-4FC9-8938-B85DF1548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33" t="8999" r="8803" b="8573"/>
          <a:stretch/>
        </p:blipFill>
        <p:spPr>
          <a:xfrm>
            <a:off x="1088125" y="2411011"/>
            <a:ext cx="4317208" cy="4315327"/>
          </a:xfrm>
          <a:prstGeom prst="rect">
            <a:avLst/>
          </a:prstGeom>
        </p:spPr>
      </p:pic>
      <p:sp>
        <p:nvSpPr>
          <p:cNvPr id="11" name="Schemat blokowy: łącznik 10">
            <a:extLst>
              <a:ext uri="{FF2B5EF4-FFF2-40B4-BE49-F238E27FC236}">
                <a16:creationId xmlns:a16="http://schemas.microsoft.com/office/drawing/2014/main" id="{03202E39-E4FB-485B-8558-94336DD36323}"/>
              </a:ext>
            </a:extLst>
          </p:cNvPr>
          <p:cNvSpPr/>
          <p:nvPr/>
        </p:nvSpPr>
        <p:spPr>
          <a:xfrm>
            <a:off x="1481198" y="2749749"/>
            <a:ext cx="3580759" cy="356539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1816B9A-A4DF-4716-B84B-3D4A1DF872D0}"/>
              </a:ext>
            </a:extLst>
          </p:cNvPr>
          <p:cNvSpPr txBox="1"/>
          <p:nvPr/>
        </p:nvSpPr>
        <p:spPr>
          <a:xfrm>
            <a:off x="1784968" y="3516784"/>
            <a:ext cx="30270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SĄ PRZEJAWAMI CHĘCI PANOWANIA NAD CZASEM, NAD HISTORIĄ I WRESZCIE NAD LUDŹMI, </a:t>
            </a:r>
          </a:p>
          <a:p>
            <a:r>
              <a:rPr lang="pl-PL" sz="1600" b="1" dirty="0"/>
              <a:t>A JEDNOCZEŚNIE PRAGNIENIEM ZJEDNANIA SOBIE UKRYTYCH MOCY</a:t>
            </a:r>
          </a:p>
        </p:txBody>
      </p:sp>
      <p:sp>
        <p:nvSpPr>
          <p:cNvPr id="8" name="Zwój: pionowy 7">
            <a:extLst>
              <a:ext uri="{FF2B5EF4-FFF2-40B4-BE49-F238E27FC236}">
                <a16:creationId xmlns:a16="http://schemas.microsoft.com/office/drawing/2014/main" id="{4DDEF846-6BB9-4B25-88EE-A87645E5E780}"/>
              </a:ext>
            </a:extLst>
          </p:cNvPr>
          <p:cNvSpPr/>
          <p:nvPr/>
        </p:nvSpPr>
        <p:spPr>
          <a:xfrm>
            <a:off x="7259087" y="312481"/>
            <a:ext cx="3312308" cy="934769"/>
          </a:xfrm>
          <a:prstGeom prst="verticalScroll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dirty="0">
                <a:solidFill>
                  <a:schemeClr val="tx1"/>
                </a:solidFill>
              </a:rPr>
              <a:t>MAGIA I CZARY</a:t>
            </a:r>
          </a:p>
        </p:txBody>
      </p:sp>
      <p:sp>
        <p:nvSpPr>
          <p:cNvPr id="10" name="Prostokąt: zagięty narożnik 9">
            <a:extLst>
              <a:ext uri="{FF2B5EF4-FFF2-40B4-BE49-F238E27FC236}">
                <a16:creationId xmlns:a16="http://schemas.microsoft.com/office/drawing/2014/main" id="{9CE70C17-5CF4-4F8F-BD6B-40E6110E605A}"/>
              </a:ext>
            </a:extLst>
          </p:cNvPr>
          <p:cNvSpPr/>
          <p:nvPr/>
        </p:nvSpPr>
        <p:spPr>
          <a:xfrm>
            <a:off x="5699980" y="1247251"/>
            <a:ext cx="4778060" cy="4636168"/>
          </a:xfrm>
          <a:prstGeom prst="foldedCorner">
            <a:avLst/>
          </a:prstGeom>
          <a:pattFill prst="ltHorz">
            <a:fgClr>
              <a:srgbClr val="C9C9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s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198C69F-31B9-46E0-BB89-AA894F314DED}"/>
              </a:ext>
            </a:extLst>
          </p:cNvPr>
          <p:cNvSpPr/>
          <p:nvPr/>
        </p:nvSpPr>
        <p:spPr>
          <a:xfrm>
            <a:off x="6095999" y="1850605"/>
            <a:ext cx="42250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wszystkie praktyki magii lub czarów, przez które dąży się do pozyskania tajemnych sił, by posługiwać się nimi i osiągać nadnaturalną władzę nad bliźnim - nawet w celu zapewnienia mu zdrowia</a:t>
            </a:r>
          </a:p>
        </p:txBody>
      </p:sp>
      <p:pic>
        <p:nvPicPr>
          <p:cNvPr id="12" name="Grafika 11" descr="Kompas">
            <a:extLst>
              <a:ext uri="{FF2B5EF4-FFF2-40B4-BE49-F238E27FC236}">
                <a16:creationId xmlns:a16="http://schemas.microsoft.com/office/drawing/2014/main" id="{D477CD1F-7127-4814-B693-D0B9309B1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33" t="8999" r="8803" b="8573"/>
          <a:stretch/>
        </p:blipFill>
        <p:spPr>
          <a:xfrm>
            <a:off x="5596910" y="2374782"/>
            <a:ext cx="4317208" cy="4315327"/>
          </a:xfrm>
          <a:prstGeom prst="rect">
            <a:avLst/>
          </a:prstGeom>
        </p:spPr>
      </p:pic>
      <p:sp>
        <p:nvSpPr>
          <p:cNvPr id="14" name="Schemat blokowy: łącznik 13">
            <a:extLst>
              <a:ext uri="{FF2B5EF4-FFF2-40B4-BE49-F238E27FC236}">
                <a16:creationId xmlns:a16="http://schemas.microsoft.com/office/drawing/2014/main" id="{4C1D7973-0D7C-41C9-852E-CC1EEE2538D2}"/>
              </a:ext>
            </a:extLst>
          </p:cNvPr>
          <p:cNvSpPr/>
          <p:nvPr/>
        </p:nvSpPr>
        <p:spPr>
          <a:xfrm>
            <a:off x="5965134" y="2749749"/>
            <a:ext cx="3580759" cy="356539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/>
              <a:t>towarzyszy tym praktykom intencja zaszkodzenia drugiemu człowiekowi lub uciekanie się do interwencji demonów. Jest również naganne noszenie amuletów.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C4FD168-7A28-419E-9296-F8E3A54EA661}"/>
              </a:ext>
            </a:extLst>
          </p:cNvPr>
          <p:cNvSpPr txBox="1"/>
          <p:nvPr/>
        </p:nvSpPr>
        <p:spPr>
          <a:xfrm>
            <a:off x="6289186" y="3301302"/>
            <a:ext cx="33597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SĄ W POWAŻNEJ SPRZECZNOŚCI</a:t>
            </a:r>
          </a:p>
          <a:p>
            <a:r>
              <a:rPr lang="pl-PL" sz="1600" b="1" dirty="0"/>
              <a:t> Z CNOTĄ RELIGIJNOŚCI</a:t>
            </a:r>
          </a:p>
          <a:p>
            <a:r>
              <a:rPr lang="pl-PL" sz="1600" b="1" dirty="0"/>
              <a:t>NALEŻY JE POTĘPIĆ TYM BARDZIEJ WTEDY, GDY TOWARZYSZY IM INTENCJA ZASZKODZENIA DRUGIEMU CZŁOWIEKOWI LUB UCIEKANIE SIĘ DO INTERWENCJI DEMONÓW</a:t>
            </a:r>
          </a:p>
          <a:p>
            <a:r>
              <a:rPr lang="pl-PL" sz="1600" b="1" dirty="0"/>
              <a:t>JEST RÓWNIEŻ NAGANNENOSZENIE AMULETÓW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50C6070-7597-4F5E-9057-E08D1C7F626B}"/>
              </a:ext>
            </a:extLst>
          </p:cNvPr>
          <p:cNvSpPr/>
          <p:nvPr/>
        </p:nvSpPr>
        <p:spPr>
          <a:xfrm>
            <a:off x="7426297" y="5698753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KKK 2117</a:t>
            </a:r>
            <a:endParaRPr lang="pl-PL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8EAB9779-8648-4586-BAC8-B8604C21BD10}"/>
              </a:ext>
            </a:extLst>
          </p:cNvPr>
          <p:cNvSpPr/>
          <p:nvPr/>
        </p:nvSpPr>
        <p:spPr>
          <a:xfrm>
            <a:off x="3298500" y="5695590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KKK 2116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007F4D85-14B8-4AF1-83D0-BC5C90C83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44" y="87683"/>
            <a:ext cx="4847312" cy="6463083"/>
          </a:xfrm>
          <a:prstGeom prst="rect">
            <a:avLst/>
          </a:prstGeom>
        </p:spPr>
      </p:pic>
      <p:sp>
        <p:nvSpPr>
          <p:cNvPr id="9" name="Zwój: poziomy 8">
            <a:extLst>
              <a:ext uri="{FF2B5EF4-FFF2-40B4-BE49-F238E27FC236}">
                <a16:creationId xmlns:a16="http://schemas.microsoft.com/office/drawing/2014/main" id="{4E18E3E0-8C37-46B6-8B46-B39A32E5E1DF}"/>
              </a:ext>
            </a:extLst>
          </p:cNvPr>
          <p:cNvSpPr/>
          <p:nvPr/>
        </p:nvSpPr>
        <p:spPr>
          <a:xfrm>
            <a:off x="1755731" y="5142280"/>
            <a:ext cx="8680537" cy="1628037"/>
          </a:xfrm>
          <a:prstGeom prst="horizontalScroll">
            <a:avLst/>
          </a:prstGeom>
          <a:solidFill>
            <a:schemeClr val="accent1">
              <a:alpha val="53000"/>
            </a:schemeClr>
          </a:solidFill>
          <a:ln>
            <a:solidFill>
              <a:schemeClr val="accent1">
                <a:shade val="50000"/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pl-PL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Panu, Bogu swemu, będziesz oddawał pokłon" (Mt 4, 10). Adoracja Boga, zanoszenie do Niego modlitw, oddawanie należnej Mu czci, wypełnianie przyrzeczeń i złożonych Mu ślubów są aktami cnoty religijności, które wchodzą w zakres posłuszeństwa pierwszemu przykazaniu.</a:t>
            </a:r>
            <a:r>
              <a:rPr lang="pl-PL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KKK 2135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7021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EDA11F2-BC64-455B-B7C1-A78129311B70}"/>
              </a:ext>
            </a:extLst>
          </p:cNvPr>
          <p:cNvSpPr/>
          <p:nvPr/>
        </p:nvSpPr>
        <p:spPr>
          <a:xfrm>
            <a:off x="1286583" y="1882132"/>
            <a:ext cx="6684338" cy="3093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pl-PL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3300" b="1" dirty="0">
                <a:solidFill>
                  <a:srgbClr val="000099"/>
                </a:solidFill>
                <a:latin typeface="Source Serif Pro Light" panose="02040303050405020204" pitchFamily="18" charset="0"/>
                <a:ea typeface="Source Serif Pro Light" panose="02040303050405020204" pitchFamily="18" charset="0"/>
                <a:cs typeface="Times New Roman" panose="02020603050405020304" pitchFamily="18" charset="0"/>
              </a:rPr>
              <a:t>„</a:t>
            </a:r>
            <a:r>
              <a:rPr lang="pl-PL" sz="3300" b="1" i="1" dirty="0">
                <a:solidFill>
                  <a:srgbClr val="000099"/>
                </a:solidFill>
                <a:latin typeface="Source Serif Pro Light" panose="02040303050405020204" pitchFamily="18" charset="0"/>
                <a:ea typeface="Source Serif Pro Light" panose="02040303050405020204" pitchFamily="18" charset="0"/>
                <a:cs typeface="Times New Roman" panose="02020603050405020304" pitchFamily="18" charset="0"/>
              </a:rPr>
              <a:t>Jeżeli Bóg w życiu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3300" b="1" i="1" dirty="0">
                <a:solidFill>
                  <a:srgbClr val="000099"/>
                </a:solidFill>
                <a:latin typeface="Source Serif Pro Light" panose="02040303050405020204" pitchFamily="18" charset="0"/>
                <a:ea typeface="Source Serif Pro Light" panose="02040303050405020204" pitchFamily="18" charset="0"/>
                <a:cs typeface="Times New Roman" panose="02020603050405020304" pitchFamily="18" charset="0"/>
              </a:rPr>
              <a:t>jest na pierwszym miejscu,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3300" b="1" i="1" dirty="0">
                <a:solidFill>
                  <a:srgbClr val="000099"/>
                </a:solidFill>
                <a:latin typeface="Source Serif Pro Light" panose="02040303050405020204" pitchFamily="18" charset="0"/>
                <a:ea typeface="Source Serif Pro Light" panose="02040303050405020204" pitchFamily="18" charset="0"/>
                <a:cs typeface="Times New Roman" panose="02020603050405020304" pitchFamily="18" charset="0"/>
              </a:rPr>
              <a:t>wszystko znajdzie się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3300" b="1" i="1" dirty="0">
                <a:solidFill>
                  <a:srgbClr val="000099"/>
                </a:solidFill>
                <a:latin typeface="Source Serif Pro Light" panose="02040303050405020204" pitchFamily="18" charset="0"/>
                <a:ea typeface="Source Serif Pro Light" panose="02040303050405020204" pitchFamily="18" charset="0"/>
                <a:cs typeface="Times New Roman" panose="02020603050405020304" pitchFamily="18" charset="0"/>
              </a:rPr>
              <a:t>na właściwym miejscu”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3300" b="1" dirty="0">
                <a:solidFill>
                  <a:srgbClr val="000099"/>
                </a:solidFill>
                <a:latin typeface="Source Serif Pro Light" panose="02040303050405020204" pitchFamily="18" charset="0"/>
                <a:ea typeface="Source Serif Pro Light" panose="02040303050405020204" pitchFamily="18" charset="0"/>
                <a:cs typeface="Times New Roman" panose="02020603050405020304" pitchFamily="18" charset="0"/>
              </a:rPr>
              <a:t>św. Augustyn</a:t>
            </a:r>
            <a:endParaRPr lang="pl-PL" sz="3300" b="1" dirty="0">
              <a:solidFill>
                <a:srgbClr val="000099"/>
              </a:solidFill>
              <a:effectLst/>
              <a:latin typeface="Source Serif Pro Light" panose="02040303050405020204" pitchFamily="18" charset="0"/>
              <a:ea typeface="Source Serif Pro Light" panose="020403030504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wój: poziomy 4">
            <a:extLst>
              <a:ext uri="{FF2B5EF4-FFF2-40B4-BE49-F238E27FC236}">
                <a16:creationId xmlns:a16="http://schemas.microsoft.com/office/drawing/2014/main" id="{9C7C9700-394C-43FE-BB20-032DFF60A4AF}"/>
              </a:ext>
            </a:extLst>
          </p:cNvPr>
          <p:cNvSpPr/>
          <p:nvPr/>
        </p:nvSpPr>
        <p:spPr>
          <a:xfrm>
            <a:off x="176162" y="511890"/>
            <a:ext cx="6884754" cy="5834215"/>
          </a:xfrm>
          <a:prstGeom prst="horizontalScroll">
            <a:avLst/>
          </a:prstGeom>
          <a:blipFill dpi="0" rotWithShape="1">
            <a:blip r:embed="rId2">
              <a:alphaModFix amt="37000"/>
            </a:blip>
            <a:srcRect/>
            <a:tile tx="0" ty="0" sx="100000" sy="100000" flip="none" algn="tl"/>
          </a:blipFill>
          <a:ln w="1905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8" name="Picture 4" descr="Ilustracja">
            <a:extLst>
              <a:ext uri="{FF2B5EF4-FFF2-40B4-BE49-F238E27FC236}">
                <a16:creationId xmlns:a16="http://schemas.microsoft.com/office/drawing/2014/main" id="{5AAD7CD8-201D-4CFF-B065-35DCC39B2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974" y="344464"/>
            <a:ext cx="4833864" cy="616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D598363-397B-4B83-8FDF-EA956205E67A}"/>
              </a:ext>
            </a:extLst>
          </p:cNvPr>
          <p:cNvSpPr/>
          <p:nvPr/>
        </p:nvSpPr>
        <p:spPr>
          <a:xfrm>
            <a:off x="6417501" y="6513532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900" dirty="0" err="1">
                <a:hlinkClick r:id="rId4"/>
              </a:rPr>
              <a:t>FOTO:https</a:t>
            </a:r>
            <a:r>
              <a:rPr lang="pl-PL" sz="900" dirty="0">
                <a:hlinkClick r:id="rId4"/>
              </a:rPr>
              <a:t>://pl.wikipedia.org/wiki/Augustyn_z_Hippony#/media/Plik:Saint_Augustine_by_Philippe_de_Champaigne.jpg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9164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BADD7EA6-D6F7-4FC4-BD64-273B05301E42}"/>
              </a:ext>
            </a:extLst>
          </p:cNvPr>
          <p:cNvSpPr/>
          <p:nvPr/>
        </p:nvSpPr>
        <p:spPr>
          <a:xfrm>
            <a:off x="3391107" y="2641936"/>
            <a:ext cx="490070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33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empus Sans ITC" panose="04020404030D07020202" pitchFamily="82" charset="0"/>
              </a:rPr>
              <a:t>PIERWSZE</a:t>
            </a:r>
          </a:p>
          <a:p>
            <a:pPr algn="ctr"/>
            <a:r>
              <a:rPr lang="pl-PL" sz="33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empus Sans ITC" panose="04020404030D07020202" pitchFamily="82" charset="0"/>
              </a:rPr>
              <a:t>PRZYKAZANIE</a:t>
            </a:r>
            <a:endParaRPr lang="pl-PL" sz="3300" b="1" cap="none" spc="0" dirty="0">
              <a:ln w="0"/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F34066B-70F7-4676-8484-C018CD60758F}"/>
              </a:ext>
            </a:extLst>
          </p:cNvPr>
          <p:cNvSpPr/>
          <p:nvPr/>
        </p:nvSpPr>
        <p:spPr>
          <a:xfrm>
            <a:off x="2986391" y="3930374"/>
            <a:ext cx="653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empus Sans ITC" panose="04020404030D07020202" pitchFamily="82" charset="0"/>
              </a:rPr>
              <a:t>‚</a:t>
            </a:r>
            <a:endParaRPr lang="pl-PL" sz="3600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B24E14E-BA15-4552-BF00-8F813B26832E}"/>
              </a:ext>
            </a:extLst>
          </p:cNvPr>
          <p:cNvSpPr/>
          <p:nvPr/>
        </p:nvSpPr>
        <p:spPr>
          <a:xfrm>
            <a:off x="1735993" y="3930374"/>
            <a:ext cx="8513870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3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empus Sans ITC" panose="04020404030D07020202" pitchFamily="82" charset="0"/>
              </a:rPr>
              <a:t>"Nie </a:t>
            </a:r>
            <a:r>
              <a:rPr lang="pl-PL" sz="3300" b="1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empus Sans ITC" panose="04020404030D07020202" pitchFamily="82" charset="0"/>
              </a:rPr>
              <a:t>bedziesz</a:t>
            </a:r>
            <a:r>
              <a:rPr lang="pl-PL" sz="33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empus Sans ITC" panose="04020404030D07020202" pitchFamily="82" charset="0"/>
              </a:rPr>
              <a:t> miał cudzych bogów obok Mnie!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D974AA5A-EC4B-485E-84B6-2171C8B44290}"/>
              </a:ext>
            </a:extLst>
          </p:cNvPr>
          <p:cNvSpPr/>
          <p:nvPr/>
        </p:nvSpPr>
        <p:spPr>
          <a:xfrm>
            <a:off x="8459751" y="4576705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>
                <a:latin typeface="Tempus Sans ITC" panose="04020404030D07020202" pitchFamily="82" charset="0"/>
                <a:ea typeface="Calibri" panose="020F0502020204030204" pitchFamily="34" charset="0"/>
              </a:rPr>
              <a:t>Wj</a:t>
            </a:r>
            <a:r>
              <a:rPr lang="pl-PL" b="1" dirty="0">
                <a:latin typeface="Tempus Sans ITC" panose="04020404030D07020202" pitchFamily="82" charset="0"/>
                <a:ea typeface="Calibri" panose="020F0502020204030204" pitchFamily="34" charset="0"/>
              </a:rPr>
              <a:t> 20,3 </a:t>
            </a:r>
            <a:endParaRPr lang="pl-PL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855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dcinek koła 10">
            <a:extLst>
              <a:ext uri="{FF2B5EF4-FFF2-40B4-BE49-F238E27FC236}">
                <a16:creationId xmlns:a16="http://schemas.microsoft.com/office/drawing/2014/main" id="{C78ABF3C-34B4-4C63-AC53-47F4059C2F54}"/>
              </a:ext>
            </a:extLst>
          </p:cNvPr>
          <p:cNvSpPr/>
          <p:nvPr/>
        </p:nvSpPr>
        <p:spPr>
          <a:xfrm rot="5400000">
            <a:off x="3605261" y="1555177"/>
            <a:ext cx="4673640" cy="1780311"/>
          </a:xfrm>
          <a:prstGeom prst="chord">
            <a:avLst>
              <a:gd name="adj1" fmla="val 5453899"/>
              <a:gd name="adj2" fmla="val 16200000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B2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B761CBE-1483-4D8B-BED7-64A53CCB0A85}"/>
              </a:ext>
            </a:extLst>
          </p:cNvPr>
          <p:cNvSpPr txBox="1"/>
          <p:nvPr/>
        </p:nvSpPr>
        <p:spPr>
          <a:xfrm>
            <a:off x="5213224" y="1044314"/>
            <a:ext cx="1503124" cy="584775"/>
          </a:xfrm>
          <a:prstGeom prst="rect">
            <a:avLst/>
          </a:prstGeom>
          <a:blipFill dpi="0" rotWithShape="1">
            <a:blip r:embed="rId3">
              <a:alphaModFix amt="11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latin typeface="Consolas" panose="020B0609020204030204" pitchFamily="49" charset="0"/>
              </a:rPr>
              <a:t>I PRZYKAZANIE </a:t>
            </a:r>
          </a:p>
        </p:txBody>
      </p:sp>
      <p:sp>
        <p:nvSpPr>
          <p:cNvPr id="17" name="Strzałka: w dół 16">
            <a:extLst>
              <a:ext uri="{FF2B5EF4-FFF2-40B4-BE49-F238E27FC236}">
                <a16:creationId xmlns:a16="http://schemas.microsoft.com/office/drawing/2014/main" id="{0A4F866B-1B05-41A1-A86F-5EB7D5E37C00}"/>
              </a:ext>
            </a:extLst>
          </p:cNvPr>
          <p:cNvSpPr/>
          <p:nvPr/>
        </p:nvSpPr>
        <p:spPr>
          <a:xfrm rot="2460447">
            <a:off x="4847574" y="2445332"/>
            <a:ext cx="319862" cy="573441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: w dół 17">
            <a:extLst>
              <a:ext uri="{FF2B5EF4-FFF2-40B4-BE49-F238E27FC236}">
                <a16:creationId xmlns:a16="http://schemas.microsoft.com/office/drawing/2014/main" id="{AEC6DA11-9F90-402D-A059-E78576D544A9}"/>
              </a:ext>
            </a:extLst>
          </p:cNvPr>
          <p:cNvSpPr/>
          <p:nvPr/>
        </p:nvSpPr>
        <p:spPr>
          <a:xfrm rot="19126471">
            <a:off x="6715743" y="2445591"/>
            <a:ext cx="319862" cy="573441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chemat blokowy: taśma dziurkowana 18">
            <a:extLst>
              <a:ext uri="{FF2B5EF4-FFF2-40B4-BE49-F238E27FC236}">
                <a16:creationId xmlns:a16="http://schemas.microsoft.com/office/drawing/2014/main" id="{5D2360B7-33DF-4ACD-B85D-91EE668136DF}"/>
              </a:ext>
            </a:extLst>
          </p:cNvPr>
          <p:cNvSpPr/>
          <p:nvPr/>
        </p:nvSpPr>
        <p:spPr>
          <a:xfrm>
            <a:off x="3208826" y="3025914"/>
            <a:ext cx="2179529" cy="1026475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472C77D-892C-49A1-B87F-934AD6CC4376}"/>
              </a:ext>
            </a:extLst>
          </p:cNvPr>
          <p:cNvSpPr txBox="1"/>
          <p:nvPr/>
        </p:nvSpPr>
        <p:spPr>
          <a:xfrm>
            <a:off x="3385166" y="3365053"/>
            <a:ext cx="2179529" cy="37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Z A B O B O N </a:t>
            </a:r>
          </a:p>
        </p:txBody>
      </p:sp>
      <p:sp>
        <p:nvSpPr>
          <p:cNvPr id="22" name="Schemat blokowy: taśma dziurkowana 21">
            <a:extLst>
              <a:ext uri="{FF2B5EF4-FFF2-40B4-BE49-F238E27FC236}">
                <a16:creationId xmlns:a16="http://schemas.microsoft.com/office/drawing/2014/main" id="{653FAF95-A57B-4D5D-82BF-C69114F7C49D}"/>
              </a:ext>
            </a:extLst>
          </p:cNvPr>
          <p:cNvSpPr/>
          <p:nvPr/>
        </p:nvSpPr>
        <p:spPr>
          <a:xfrm rot="10800000">
            <a:off x="5964787" y="3025913"/>
            <a:ext cx="2179529" cy="1026475"/>
          </a:xfrm>
          <a:prstGeom prst="flowChartPunchedTape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66EE11B-FD43-442A-A1D3-7C0664044E9A}"/>
              </a:ext>
            </a:extLst>
          </p:cNvPr>
          <p:cNvSpPr txBox="1"/>
          <p:nvPr/>
        </p:nvSpPr>
        <p:spPr>
          <a:xfrm>
            <a:off x="6095153" y="3365053"/>
            <a:ext cx="2179529" cy="37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FFCC"/>
                </a:solidFill>
              </a:rPr>
              <a:t> </a:t>
            </a:r>
            <a:r>
              <a:rPr lang="pl-PL" b="1" dirty="0"/>
              <a:t>B E Z B O Ż N O Ś Ć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7E4C9ACE-4E4E-42F7-AAD3-B388A4F1A0A4}"/>
              </a:ext>
            </a:extLst>
          </p:cNvPr>
          <p:cNvSpPr/>
          <p:nvPr/>
        </p:nvSpPr>
        <p:spPr>
          <a:xfrm>
            <a:off x="4952525" y="2628227"/>
            <a:ext cx="19791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Z A K A Z U J E</a:t>
            </a:r>
          </a:p>
        </p:txBody>
      </p:sp>
      <p:sp>
        <p:nvSpPr>
          <p:cNvPr id="26" name="Zwój: pionowy 25">
            <a:extLst>
              <a:ext uri="{FF2B5EF4-FFF2-40B4-BE49-F238E27FC236}">
                <a16:creationId xmlns:a16="http://schemas.microsoft.com/office/drawing/2014/main" id="{74DF9ABA-F275-424A-94D1-1F0F9733D5D8}"/>
              </a:ext>
            </a:extLst>
          </p:cNvPr>
          <p:cNvSpPr/>
          <p:nvPr/>
        </p:nvSpPr>
        <p:spPr>
          <a:xfrm>
            <a:off x="2252387" y="4122545"/>
            <a:ext cx="3312308" cy="934769"/>
          </a:xfrm>
          <a:prstGeom prst="verticalScroll">
            <a:avLst/>
          </a:prstGeom>
          <a:blipFill>
            <a:blip r:embed="rId3">
              <a:alphaModFix amt="11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EFAA47CD-829D-43F9-A5AA-EC175CFDB62F}"/>
              </a:ext>
            </a:extLst>
          </p:cNvPr>
          <p:cNvSpPr txBox="1"/>
          <p:nvPr/>
        </p:nvSpPr>
        <p:spPr>
          <a:xfrm>
            <a:off x="2780778" y="4233797"/>
            <a:ext cx="2432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BAŁWOCHWALSTWO</a:t>
            </a:r>
          </a:p>
          <a:p>
            <a:r>
              <a:rPr lang="pl-PL" b="1" dirty="0"/>
              <a:t>WRÓŻBIARSTWO</a:t>
            </a:r>
          </a:p>
          <a:p>
            <a:r>
              <a:rPr lang="pl-PL" b="1" dirty="0"/>
              <a:t>MAGIA I CZARY</a:t>
            </a:r>
          </a:p>
        </p:txBody>
      </p:sp>
      <p:sp>
        <p:nvSpPr>
          <p:cNvPr id="28" name="Zwój: pionowy 27">
            <a:extLst>
              <a:ext uri="{FF2B5EF4-FFF2-40B4-BE49-F238E27FC236}">
                <a16:creationId xmlns:a16="http://schemas.microsoft.com/office/drawing/2014/main" id="{063B2D66-34FF-4E36-AC4E-0A15803D3741}"/>
              </a:ext>
            </a:extLst>
          </p:cNvPr>
          <p:cNvSpPr/>
          <p:nvPr/>
        </p:nvSpPr>
        <p:spPr>
          <a:xfrm rot="10800000">
            <a:off x="6356608" y="4151790"/>
            <a:ext cx="3312308" cy="934769"/>
          </a:xfrm>
          <a:prstGeom prst="verticalScroll">
            <a:avLst/>
          </a:prstGeom>
          <a:blipFill>
            <a:blip r:embed="rId3">
              <a:alphaModFix amt="11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71FE136-9433-48AE-BBA3-D8C79A4F6ACC}"/>
              </a:ext>
            </a:extLst>
          </p:cNvPr>
          <p:cNvSpPr txBox="1"/>
          <p:nvPr/>
        </p:nvSpPr>
        <p:spPr>
          <a:xfrm>
            <a:off x="6566430" y="4170517"/>
            <a:ext cx="2965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KUSZENIE BOGA</a:t>
            </a:r>
          </a:p>
          <a:p>
            <a:r>
              <a:rPr lang="pl-PL" dirty="0"/>
              <a:t>ŚWIĘTOKTACTWO</a:t>
            </a:r>
          </a:p>
          <a:p>
            <a:r>
              <a:rPr lang="pl-PL" dirty="0"/>
              <a:t>SYMONIA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7788A79A-CF21-446E-B89B-E7AB549F5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4" t="11890" r="16116" b="14607"/>
          <a:stretch/>
        </p:blipFill>
        <p:spPr>
          <a:xfrm>
            <a:off x="215683" y="153139"/>
            <a:ext cx="1102257" cy="156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7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DD1765C4-B145-40D5-9B96-A6F6F0D4BA58}"/>
              </a:ext>
            </a:extLst>
          </p:cNvPr>
          <p:cNvSpPr/>
          <p:nvPr/>
        </p:nvSpPr>
        <p:spPr>
          <a:xfrm>
            <a:off x="344990" y="358401"/>
            <a:ext cx="3322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BAŁWOCHWALSTWO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7FC95DC-8E8F-4CF9-AA73-B06791CD2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84" y="3386533"/>
            <a:ext cx="2671435" cy="2557757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0D6065DB-FD85-42A3-8302-3BDF79A46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27495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4CB6965-1264-4A6C-91FA-57340F4FA5F8}"/>
              </a:ext>
            </a:extLst>
          </p:cNvPr>
          <p:cNvSpPr/>
          <p:nvPr/>
        </p:nvSpPr>
        <p:spPr>
          <a:xfrm>
            <a:off x="8455780" y="6032987"/>
            <a:ext cx="3219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://pixabay.com/pl/vectors/staro%C5%BCytny-byk-b%C3%B3stwa-egipt-1298844/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3CE9F2C-7A1F-4990-AE42-3AC54A936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59" y="1571122"/>
            <a:ext cx="2428241" cy="4552952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1F6253E1-DF43-4775-B7C1-359C9FFE28A1}"/>
              </a:ext>
            </a:extLst>
          </p:cNvPr>
          <p:cNvSpPr/>
          <p:nvPr/>
        </p:nvSpPr>
        <p:spPr>
          <a:xfrm>
            <a:off x="3890211" y="6199170"/>
            <a:ext cx="2342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vectors</a:t>
            </a:r>
            <a:r>
              <a:rPr lang="pl-PL" sz="900" dirty="0"/>
              <a:t>/athena-minerva-staro%C5%BCytny-grecki-146931/</a:t>
            </a:r>
          </a:p>
        </p:txBody>
      </p:sp>
      <p:pic>
        <p:nvPicPr>
          <p:cNvPr id="21" name="Obraz 20" descr="Horus, Mitologia, Egipt, Człowiek, Bóstwo, Hor, Хорос">
            <a:extLst>
              <a:ext uri="{FF2B5EF4-FFF2-40B4-BE49-F238E27FC236}">
                <a16:creationId xmlns:a16="http://schemas.microsoft.com/office/drawing/2014/main" id="{1ADA68EA-AF02-4854-BD90-FD06B580DBB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25" y="1176397"/>
            <a:ext cx="2010025" cy="450520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2C6C1346-2917-450D-961D-290A7B1ED066}"/>
              </a:ext>
            </a:extLst>
          </p:cNvPr>
          <p:cNvSpPr/>
          <p:nvPr/>
        </p:nvSpPr>
        <p:spPr>
          <a:xfrm>
            <a:off x="1239518" y="5607046"/>
            <a:ext cx="2428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illustrations</a:t>
            </a:r>
            <a:r>
              <a:rPr lang="pl-PL" sz="900" dirty="0"/>
              <a:t>/horus-mitologia-egipt-cz%C5%82owiek-3240659/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7AB6DAA3-B879-4FCD-84CD-74D09DEEE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78353"/>
            <a:ext cx="2552038" cy="3206749"/>
          </a:xfrm>
          <a:prstGeom prst="rect">
            <a:avLst/>
          </a:prstGeom>
        </p:spPr>
      </p:pic>
      <p:sp>
        <p:nvSpPr>
          <p:cNvPr id="27" name="Prostokąt 26">
            <a:extLst>
              <a:ext uri="{FF2B5EF4-FFF2-40B4-BE49-F238E27FC236}">
                <a16:creationId xmlns:a16="http://schemas.microsoft.com/office/drawing/2014/main" id="{45C9AAE9-5B2B-4363-BB20-9F5E0D265249}"/>
              </a:ext>
            </a:extLst>
          </p:cNvPr>
          <p:cNvSpPr/>
          <p:nvPr/>
        </p:nvSpPr>
        <p:spPr>
          <a:xfrm>
            <a:off x="5886891" y="4493281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vectors</a:t>
            </a:r>
            <a:r>
              <a:rPr lang="pl-PL" sz="900" dirty="0"/>
              <a:t>/staro%C5%BCytny-b%C3%B3stwa-egipt-egipski-1296804/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DCCF8118-B291-4424-92E5-725ADEB2E0CC}"/>
              </a:ext>
            </a:extLst>
          </p:cNvPr>
          <p:cNvSpPr/>
          <p:nvPr/>
        </p:nvSpPr>
        <p:spPr>
          <a:xfrm>
            <a:off x="292853" y="849277"/>
            <a:ext cx="9524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 </a:t>
            </a:r>
            <a:r>
              <a:rPr lang="pl-PL" sz="2000" dirty="0"/>
              <a:t>ubóstwianie tego, co nie jest Bogiem, człowiek czci i wielbi stworzenie zamiast Boga</a:t>
            </a:r>
          </a:p>
        </p:txBody>
      </p:sp>
    </p:spTree>
    <p:extLst>
      <p:ext uri="{BB962C8B-B14F-4D97-AF65-F5344CB8AC3E}">
        <p14:creationId xmlns:p14="http://schemas.microsoft.com/office/powerpoint/2010/main" val="97833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DD1765C4-B145-40D5-9B96-A6F6F0D4BA58}"/>
              </a:ext>
            </a:extLst>
          </p:cNvPr>
          <p:cNvSpPr/>
          <p:nvPr/>
        </p:nvSpPr>
        <p:spPr>
          <a:xfrm>
            <a:off x="344990" y="358401"/>
            <a:ext cx="3322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BAŁWOCHWALSTWO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0D6065DB-FD85-42A3-8302-3BDF79A46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27495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DCCF8118-B291-4424-92E5-725ADEB2E0CC}"/>
              </a:ext>
            </a:extLst>
          </p:cNvPr>
          <p:cNvSpPr/>
          <p:nvPr/>
        </p:nvSpPr>
        <p:spPr>
          <a:xfrm>
            <a:off x="292853" y="849277"/>
            <a:ext cx="9524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 </a:t>
            </a:r>
            <a:r>
              <a:rPr lang="pl-PL" sz="2000" dirty="0"/>
              <a:t>ubóstwianie tego, co nie jest Bogiem, człowiek czci i wielbi stworzenie zamiast Boga</a:t>
            </a:r>
          </a:p>
        </p:txBody>
      </p:sp>
      <p:pic>
        <p:nvPicPr>
          <p:cNvPr id="20" name="Obraz 19" descr="Iphone, Smartphone, Aplikacje, Apple Inc">
            <a:extLst>
              <a:ext uri="{FF2B5EF4-FFF2-40B4-BE49-F238E27FC236}">
                <a16:creationId xmlns:a16="http://schemas.microsoft.com/office/drawing/2014/main" id="{525D59DE-B50C-47B7-90F8-E625D0AF2AF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4" y="1364785"/>
            <a:ext cx="2432051" cy="19202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D8804F56-6194-4961-B3FE-2FFFD9C620EC}"/>
              </a:ext>
            </a:extLst>
          </p:cNvPr>
          <p:cNvSpPr/>
          <p:nvPr/>
        </p:nvSpPr>
        <p:spPr>
          <a:xfrm>
            <a:off x="336120" y="3299036"/>
            <a:ext cx="25520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 err="1"/>
              <a:t>FOTO:https</a:t>
            </a:r>
            <a:r>
              <a:rPr lang="pl-PL" sz="800" dirty="0"/>
              <a:t>://pixabay.com/</a:t>
            </a:r>
            <a:r>
              <a:rPr lang="pl-PL" sz="800" dirty="0" err="1"/>
              <a:t>pl</a:t>
            </a:r>
            <a:r>
              <a:rPr lang="pl-PL" sz="800" dirty="0"/>
              <a:t>/</a:t>
            </a:r>
            <a:r>
              <a:rPr lang="pl-PL" sz="800" dirty="0" err="1"/>
              <a:t>photos</a:t>
            </a:r>
            <a:r>
              <a:rPr lang="pl-PL" sz="800" dirty="0"/>
              <a:t>/iphone-smartphone-aplikacje-410311/</a:t>
            </a:r>
          </a:p>
        </p:txBody>
      </p:sp>
      <p:pic>
        <p:nvPicPr>
          <p:cNvPr id="24" name="Obraz 23" descr="Dla Użytkowników Domowych, Wpisując, Klawiatura, Tekst">
            <a:extLst>
              <a:ext uri="{FF2B5EF4-FFF2-40B4-BE49-F238E27FC236}">
                <a16:creationId xmlns:a16="http://schemas.microsoft.com/office/drawing/2014/main" id="{72D5BB4E-9DAD-429D-8E4F-9DEA4CB0030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663" y="2596767"/>
            <a:ext cx="2782470" cy="161591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7FDA78BA-043D-45FA-AEC5-CF7ADA53EC19}"/>
              </a:ext>
            </a:extLst>
          </p:cNvPr>
          <p:cNvSpPr/>
          <p:nvPr/>
        </p:nvSpPr>
        <p:spPr>
          <a:xfrm>
            <a:off x="3121994" y="4028196"/>
            <a:ext cx="3437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photos</a:t>
            </a:r>
            <a:r>
              <a:rPr lang="pl-PL" sz="900" dirty="0"/>
              <a:t>/dla-u%C5%BCytkownik%C3%B3w-domowych-wpisuj%C4%85c-849826/</a:t>
            </a:r>
          </a:p>
        </p:txBody>
      </p:sp>
      <p:pic>
        <p:nvPicPr>
          <p:cNvPr id="29" name="Obraz 28" descr="Zakupy, Chodzić Po Sklepach, Mody, Zakup, Torba">
            <a:extLst>
              <a:ext uri="{FF2B5EF4-FFF2-40B4-BE49-F238E27FC236}">
                <a16:creationId xmlns:a16="http://schemas.microsoft.com/office/drawing/2014/main" id="{3170DEC6-966F-442F-91A6-B1C3A4E6A2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60" y="1249387"/>
            <a:ext cx="2731263" cy="161591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3997AC20-E6E8-4041-8B7F-D2404058268D}"/>
              </a:ext>
            </a:extLst>
          </p:cNvPr>
          <p:cNvSpPr/>
          <p:nvPr/>
        </p:nvSpPr>
        <p:spPr>
          <a:xfrm>
            <a:off x="8747886" y="2929704"/>
            <a:ext cx="304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photos</a:t>
            </a:r>
            <a:r>
              <a:rPr lang="pl-PL" sz="900" dirty="0"/>
              <a:t>/zakupy-chodzi%C4%87-po-sklepach-mody-2163323/</a:t>
            </a:r>
          </a:p>
        </p:txBody>
      </p:sp>
      <p:pic>
        <p:nvPicPr>
          <p:cNvPr id="30" name="Obraz 29" descr="Pieniądze, Karty, Biznes, Kieszeń, Visa, Mastercard">
            <a:extLst>
              <a:ext uri="{FF2B5EF4-FFF2-40B4-BE49-F238E27FC236}">
                <a16:creationId xmlns:a16="http://schemas.microsoft.com/office/drawing/2014/main" id="{355D2D72-4EF8-4617-A0FF-778A55928F7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52" y="3271423"/>
            <a:ext cx="2880360" cy="1905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E06B5DA0-8238-4C02-989F-E74A10D6A3C3}"/>
              </a:ext>
            </a:extLst>
          </p:cNvPr>
          <p:cNvSpPr/>
          <p:nvPr/>
        </p:nvSpPr>
        <p:spPr>
          <a:xfrm>
            <a:off x="9036167" y="5239281"/>
            <a:ext cx="288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photos</a:t>
            </a:r>
            <a:r>
              <a:rPr lang="pl-PL" sz="900" dirty="0"/>
              <a:t>/pieni%C4%85dze-karty-biznes-kiesze%C5%84-256281/</a:t>
            </a:r>
          </a:p>
        </p:txBody>
      </p:sp>
      <p:pic>
        <p:nvPicPr>
          <p:cNvPr id="32" name="Obraz 31" descr="Hamak, Kotek, Kissekatt, Dzieciak, Ładny, Zwierzęta">
            <a:extLst>
              <a:ext uri="{FF2B5EF4-FFF2-40B4-BE49-F238E27FC236}">
                <a16:creationId xmlns:a16="http://schemas.microsoft.com/office/drawing/2014/main" id="{88AA5EF1-C2DA-42B3-870F-726935CF23A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55" y="1268313"/>
            <a:ext cx="1952762" cy="117530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Prostokąt 32">
            <a:extLst>
              <a:ext uri="{FF2B5EF4-FFF2-40B4-BE49-F238E27FC236}">
                <a16:creationId xmlns:a16="http://schemas.microsoft.com/office/drawing/2014/main" id="{6A8BF957-0A44-475C-8715-B636C3ED8547}"/>
              </a:ext>
            </a:extLst>
          </p:cNvPr>
          <p:cNvSpPr/>
          <p:nvPr/>
        </p:nvSpPr>
        <p:spPr>
          <a:xfrm>
            <a:off x="3549316" y="2042588"/>
            <a:ext cx="279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photos</a:t>
            </a:r>
            <a:r>
              <a:rPr lang="pl-PL" sz="900" dirty="0"/>
              <a:t>/hamak-kotek-kissekatt-dzieciak-4896826/</a:t>
            </a:r>
          </a:p>
        </p:txBody>
      </p:sp>
      <p:pic>
        <p:nvPicPr>
          <p:cNvPr id="34" name="Obraz 33" descr="Pieniądze, Kot, Bogactwo, Kanadyjska Pieniądze">
            <a:extLst>
              <a:ext uri="{FF2B5EF4-FFF2-40B4-BE49-F238E27FC236}">
                <a16:creationId xmlns:a16="http://schemas.microsoft.com/office/drawing/2014/main" id="{FF76A5BB-E4F8-4BA5-A209-99A76502E49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3" y="3637590"/>
            <a:ext cx="2792128" cy="174592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Prostokąt 34">
            <a:extLst>
              <a:ext uri="{FF2B5EF4-FFF2-40B4-BE49-F238E27FC236}">
                <a16:creationId xmlns:a16="http://schemas.microsoft.com/office/drawing/2014/main" id="{0D0CC767-1193-4B37-B986-A5F70CE55FE0}"/>
              </a:ext>
            </a:extLst>
          </p:cNvPr>
          <p:cNvSpPr/>
          <p:nvPr/>
        </p:nvSpPr>
        <p:spPr>
          <a:xfrm>
            <a:off x="221080" y="5319626"/>
            <a:ext cx="2766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photos</a:t>
            </a:r>
            <a:r>
              <a:rPr lang="pl-PL" sz="900" dirty="0"/>
              <a:t>/pieni%C4%85dze-kot-bogactwo-1144553/</a:t>
            </a:r>
          </a:p>
        </p:txBody>
      </p:sp>
      <p:pic>
        <p:nvPicPr>
          <p:cNvPr id="39" name="Obraz 38" descr="Papierosy, Pole, Pudełko Po Papierosach, Palenie">
            <a:extLst>
              <a:ext uri="{FF2B5EF4-FFF2-40B4-BE49-F238E27FC236}">
                <a16:creationId xmlns:a16="http://schemas.microsoft.com/office/drawing/2014/main" id="{ED61FE5D-BCA2-433B-AEC0-161F8B2B2F3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00" y="4597778"/>
            <a:ext cx="2549734" cy="158929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Prostokąt 39">
            <a:extLst>
              <a:ext uri="{FF2B5EF4-FFF2-40B4-BE49-F238E27FC236}">
                <a16:creationId xmlns:a16="http://schemas.microsoft.com/office/drawing/2014/main" id="{2600C49A-66A7-469A-9F44-2301135179FA}"/>
              </a:ext>
            </a:extLst>
          </p:cNvPr>
          <p:cNvSpPr/>
          <p:nvPr/>
        </p:nvSpPr>
        <p:spPr>
          <a:xfrm>
            <a:off x="3219450" y="6185618"/>
            <a:ext cx="2607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photos</a:t>
            </a:r>
            <a:r>
              <a:rPr lang="pl-PL" sz="900" dirty="0"/>
              <a:t>/papierosy-pole-78001/</a:t>
            </a:r>
          </a:p>
        </p:txBody>
      </p:sp>
      <p:pic>
        <p:nvPicPr>
          <p:cNvPr id="42" name="Obraz 41" descr="Wino Białe, Wino Czerwone, Butelki, Kieliszki, Szkło">
            <a:extLst>
              <a:ext uri="{FF2B5EF4-FFF2-40B4-BE49-F238E27FC236}">
                <a16:creationId xmlns:a16="http://schemas.microsoft.com/office/drawing/2014/main" id="{2208B4E5-AB65-4D28-BE78-124530A02CC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32" y="1218959"/>
            <a:ext cx="2792128" cy="177346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Prostokąt 42">
            <a:extLst>
              <a:ext uri="{FF2B5EF4-FFF2-40B4-BE49-F238E27FC236}">
                <a16:creationId xmlns:a16="http://schemas.microsoft.com/office/drawing/2014/main" id="{46B49B99-C028-4B45-9316-1B8E4C4BD371}"/>
              </a:ext>
            </a:extLst>
          </p:cNvPr>
          <p:cNvSpPr/>
          <p:nvPr/>
        </p:nvSpPr>
        <p:spPr>
          <a:xfrm>
            <a:off x="6323482" y="2805088"/>
            <a:ext cx="2478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photos</a:t>
            </a:r>
            <a:r>
              <a:rPr lang="pl-PL" sz="900" dirty="0"/>
              <a:t>/wino-bia%C5%82e-wino-czerwone-butelki-1761771/</a:t>
            </a:r>
          </a:p>
        </p:txBody>
      </p:sp>
      <p:pic>
        <p:nvPicPr>
          <p:cNvPr id="44" name="Obraz 43" descr="Kulturysta, Sześć Pensów, Sześciopak, Mięśnie, Abs">
            <a:extLst>
              <a:ext uri="{FF2B5EF4-FFF2-40B4-BE49-F238E27FC236}">
                <a16:creationId xmlns:a16="http://schemas.microsoft.com/office/drawing/2014/main" id="{6EE9EF1A-7840-45AE-9512-1428441F6ED7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26" y="3712941"/>
            <a:ext cx="2448228" cy="2340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Prostokąt 44">
            <a:extLst>
              <a:ext uri="{FF2B5EF4-FFF2-40B4-BE49-F238E27FC236}">
                <a16:creationId xmlns:a16="http://schemas.microsoft.com/office/drawing/2014/main" id="{7D3E596D-DB04-4898-8526-8275EDA60173}"/>
              </a:ext>
            </a:extLst>
          </p:cNvPr>
          <p:cNvSpPr/>
          <p:nvPr/>
        </p:nvSpPr>
        <p:spPr>
          <a:xfrm>
            <a:off x="6565538" y="5986953"/>
            <a:ext cx="25497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illustrations</a:t>
            </a:r>
            <a:r>
              <a:rPr lang="pl-PL" sz="900" dirty="0"/>
              <a:t>/kulturysta-sze%C5%9B%C4%87-pens%C3%B3w-sze%C5%9Bciopak-331670/</a:t>
            </a:r>
          </a:p>
        </p:txBody>
      </p:sp>
    </p:spTree>
    <p:extLst>
      <p:ext uri="{BB962C8B-B14F-4D97-AF65-F5344CB8AC3E}">
        <p14:creationId xmlns:p14="http://schemas.microsoft.com/office/powerpoint/2010/main" val="157220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egarek, Historyczne, Horoskop, Zodiak, Venice">
            <a:extLst>
              <a:ext uri="{FF2B5EF4-FFF2-40B4-BE49-F238E27FC236}">
                <a16:creationId xmlns:a16="http://schemas.microsoft.com/office/drawing/2014/main" id="{3FABE901-CEA7-4385-80F4-0E28DBB4D3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1" y="175363"/>
            <a:ext cx="4203944" cy="3397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C1330FE-CE6E-4AB4-92C1-B0FB217B70AE}"/>
              </a:ext>
            </a:extLst>
          </p:cNvPr>
          <p:cNvSpPr/>
          <p:nvPr/>
        </p:nvSpPr>
        <p:spPr>
          <a:xfrm>
            <a:off x="492690" y="3312012"/>
            <a:ext cx="4392460" cy="233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</a:t>
            </a: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/zegarek-historyczne-horoskop-zodiak-745988/</a:t>
            </a:r>
          </a:p>
        </p:txBody>
      </p:sp>
    </p:spTree>
    <p:extLst>
      <p:ext uri="{BB962C8B-B14F-4D97-AF65-F5344CB8AC3E}">
        <p14:creationId xmlns:p14="http://schemas.microsoft.com/office/powerpoint/2010/main" val="313246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egarek, Historyczne, Horoskop, Zodiak, Venice">
            <a:extLst>
              <a:ext uri="{FF2B5EF4-FFF2-40B4-BE49-F238E27FC236}">
                <a16:creationId xmlns:a16="http://schemas.microsoft.com/office/drawing/2014/main" id="{3FABE901-CEA7-4385-80F4-0E28DBB4D3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1" y="175363"/>
            <a:ext cx="4203944" cy="3397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C1330FE-CE6E-4AB4-92C1-B0FB217B70AE}"/>
              </a:ext>
            </a:extLst>
          </p:cNvPr>
          <p:cNvSpPr/>
          <p:nvPr/>
        </p:nvSpPr>
        <p:spPr>
          <a:xfrm>
            <a:off x="492690" y="3312012"/>
            <a:ext cx="4392460" cy="233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</a:t>
            </a: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/zegarek-historyczne-horoskop-zodiak-745988/</a:t>
            </a:r>
          </a:p>
        </p:txBody>
      </p:sp>
      <p:pic>
        <p:nvPicPr>
          <p:cNvPr id="3" name="Grafika 2" descr="Zamykać">
            <a:extLst>
              <a:ext uri="{FF2B5EF4-FFF2-40B4-BE49-F238E27FC236}">
                <a16:creationId xmlns:a16="http://schemas.microsoft.com/office/drawing/2014/main" id="{C7904826-434D-4B44-94AE-8F959076F1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712" t="12575" r="11308" b="12936"/>
          <a:stretch/>
        </p:blipFill>
        <p:spPr>
          <a:xfrm>
            <a:off x="818054" y="180504"/>
            <a:ext cx="3194137" cy="3131508"/>
          </a:xfrm>
          <a:prstGeom prst="rect">
            <a:avLst/>
          </a:prstGeom>
        </p:spPr>
      </p:pic>
      <p:pic>
        <p:nvPicPr>
          <p:cNvPr id="6" name="Obraz 5" descr="Wróżba, Andrzejki, Lanie Wosku, Symbol, Wróżby, Świece">
            <a:extLst>
              <a:ext uri="{FF2B5EF4-FFF2-40B4-BE49-F238E27FC236}">
                <a16:creationId xmlns:a16="http://schemas.microsoft.com/office/drawing/2014/main" id="{E47F5964-4B84-4EBB-9255-CFE7C887947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89" y="2116897"/>
            <a:ext cx="3439856" cy="32118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8B40BC9A-08E8-4B7D-9CCF-ACD3F1BD6E31}"/>
              </a:ext>
            </a:extLst>
          </p:cNvPr>
          <p:cNvSpPr/>
          <p:nvPr/>
        </p:nvSpPr>
        <p:spPr>
          <a:xfrm>
            <a:off x="4106519" y="4919264"/>
            <a:ext cx="350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>
                <a:solidFill>
                  <a:schemeClr val="bg1"/>
                </a:solidFill>
              </a:rPr>
              <a:t>FOTO:https</a:t>
            </a:r>
            <a:r>
              <a:rPr lang="pl-PL" sz="900" dirty="0">
                <a:solidFill>
                  <a:schemeClr val="bg1"/>
                </a:solidFill>
              </a:rPr>
              <a:t>://pixabay.com/</a:t>
            </a:r>
            <a:r>
              <a:rPr lang="pl-PL" sz="900" dirty="0" err="1">
                <a:solidFill>
                  <a:schemeClr val="bg1"/>
                </a:solidFill>
              </a:rPr>
              <a:t>pl</a:t>
            </a:r>
            <a:r>
              <a:rPr lang="pl-PL" sz="900" dirty="0">
                <a:solidFill>
                  <a:schemeClr val="bg1"/>
                </a:solidFill>
              </a:rPr>
              <a:t>/</a:t>
            </a:r>
            <a:r>
              <a:rPr lang="pl-PL" sz="900" dirty="0" err="1">
                <a:solidFill>
                  <a:schemeClr val="bg1"/>
                </a:solidFill>
              </a:rPr>
              <a:t>photos</a:t>
            </a:r>
            <a:r>
              <a:rPr lang="pl-PL" sz="900" dirty="0">
                <a:solidFill>
                  <a:schemeClr val="bg1"/>
                </a:solidFill>
              </a:rPr>
              <a:t>/wr%C3%B3%C5%BCba-andrzejki-lanie-wosku-symbol-2983005/</a:t>
            </a:r>
          </a:p>
        </p:txBody>
      </p:sp>
    </p:spTree>
    <p:extLst>
      <p:ext uri="{BB962C8B-B14F-4D97-AF65-F5344CB8AC3E}">
        <p14:creationId xmlns:p14="http://schemas.microsoft.com/office/powerpoint/2010/main" val="2526497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egarek, Historyczne, Horoskop, Zodiak, Venice">
            <a:extLst>
              <a:ext uri="{FF2B5EF4-FFF2-40B4-BE49-F238E27FC236}">
                <a16:creationId xmlns:a16="http://schemas.microsoft.com/office/drawing/2014/main" id="{3FABE901-CEA7-4385-80F4-0E28DBB4D3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1" y="175363"/>
            <a:ext cx="4203944" cy="3397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C1330FE-CE6E-4AB4-92C1-B0FB217B70AE}"/>
              </a:ext>
            </a:extLst>
          </p:cNvPr>
          <p:cNvSpPr/>
          <p:nvPr/>
        </p:nvSpPr>
        <p:spPr>
          <a:xfrm>
            <a:off x="492690" y="3312012"/>
            <a:ext cx="4392460" cy="233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</a:t>
            </a: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/zegarek-historyczne-horoskop-zodiak-745988/</a:t>
            </a:r>
          </a:p>
        </p:txBody>
      </p:sp>
      <p:pic>
        <p:nvPicPr>
          <p:cNvPr id="3" name="Grafika 2" descr="Zamykać">
            <a:extLst>
              <a:ext uri="{FF2B5EF4-FFF2-40B4-BE49-F238E27FC236}">
                <a16:creationId xmlns:a16="http://schemas.microsoft.com/office/drawing/2014/main" id="{C7904826-434D-4B44-94AE-8F959076F1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712" t="12575" r="11308" b="12936"/>
          <a:stretch/>
        </p:blipFill>
        <p:spPr>
          <a:xfrm>
            <a:off x="818054" y="180504"/>
            <a:ext cx="3194137" cy="3131508"/>
          </a:xfrm>
          <a:prstGeom prst="rect">
            <a:avLst/>
          </a:prstGeom>
        </p:spPr>
      </p:pic>
      <p:pic>
        <p:nvPicPr>
          <p:cNvPr id="6" name="Obraz 5" descr="Wróżba, Andrzejki, Lanie Wosku, Symbol, Wróżby, Świece">
            <a:extLst>
              <a:ext uri="{FF2B5EF4-FFF2-40B4-BE49-F238E27FC236}">
                <a16:creationId xmlns:a16="http://schemas.microsoft.com/office/drawing/2014/main" id="{E47F5964-4B84-4EBB-9255-CFE7C887947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89" y="2116897"/>
            <a:ext cx="3439856" cy="321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a 6" descr="Zamykać">
            <a:extLst>
              <a:ext uri="{FF2B5EF4-FFF2-40B4-BE49-F238E27FC236}">
                <a16:creationId xmlns:a16="http://schemas.microsoft.com/office/drawing/2014/main" id="{5EB2A8BF-749C-4B66-B805-89527A01A8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712" t="12575" r="11308" b="12936"/>
          <a:stretch/>
        </p:blipFill>
        <p:spPr>
          <a:xfrm>
            <a:off x="4264174" y="2157088"/>
            <a:ext cx="3194137" cy="3131508"/>
          </a:xfrm>
          <a:prstGeom prst="rect">
            <a:avLst/>
          </a:prstGeom>
        </p:spPr>
      </p:pic>
      <p:pic>
        <p:nvPicPr>
          <p:cNvPr id="11" name="Obraz 10" descr="Kalendarz, Strony, Napisać, Przesąd, Wynalazek, Wygląd">
            <a:extLst>
              <a:ext uri="{FF2B5EF4-FFF2-40B4-BE49-F238E27FC236}">
                <a16:creationId xmlns:a16="http://schemas.microsoft.com/office/drawing/2014/main" id="{59B688A6-20B1-4449-BD33-339FF6C9049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94" y="221918"/>
            <a:ext cx="3540064" cy="265479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EEDD7FD5-2B91-4097-B437-04510C4BE201}"/>
              </a:ext>
            </a:extLst>
          </p:cNvPr>
          <p:cNvSpPr/>
          <p:nvPr/>
        </p:nvSpPr>
        <p:spPr>
          <a:xfrm>
            <a:off x="4638493" y="2547568"/>
            <a:ext cx="31706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://pixabay.com/pl/illustrations/kalendarz-strony-napisa%C4%87-przes%C4%85d-819617/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8479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8" name="whoosh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egarek, Historyczne, Horoskop, Zodiak, Venice">
            <a:extLst>
              <a:ext uri="{FF2B5EF4-FFF2-40B4-BE49-F238E27FC236}">
                <a16:creationId xmlns:a16="http://schemas.microsoft.com/office/drawing/2014/main" id="{3FABE901-CEA7-4385-80F4-0E28DBB4D35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1" y="175363"/>
            <a:ext cx="4203944" cy="3397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C1330FE-CE6E-4AB4-92C1-B0FB217B70AE}"/>
              </a:ext>
            </a:extLst>
          </p:cNvPr>
          <p:cNvSpPr/>
          <p:nvPr/>
        </p:nvSpPr>
        <p:spPr>
          <a:xfrm>
            <a:off x="492690" y="3312012"/>
            <a:ext cx="4392460" cy="233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</a:t>
            </a: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/zegarek-historyczne-horoskop-zodiak-745988/</a:t>
            </a:r>
          </a:p>
        </p:txBody>
      </p:sp>
      <p:pic>
        <p:nvPicPr>
          <p:cNvPr id="3" name="Grafika 2" descr="Zamykać">
            <a:extLst>
              <a:ext uri="{FF2B5EF4-FFF2-40B4-BE49-F238E27FC236}">
                <a16:creationId xmlns:a16="http://schemas.microsoft.com/office/drawing/2014/main" id="{C7904826-434D-4B44-94AE-8F959076F1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712" t="12575" r="11308" b="12936"/>
          <a:stretch/>
        </p:blipFill>
        <p:spPr>
          <a:xfrm>
            <a:off x="818054" y="180504"/>
            <a:ext cx="3194137" cy="3131508"/>
          </a:xfrm>
          <a:prstGeom prst="rect">
            <a:avLst/>
          </a:prstGeom>
        </p:spPr>
      </p:pic>
      <p:pic>
        <p:nvPicPr>
          <p:cNvPr id="6" name="Obraz 5" descr="Wróżba, Andrzejki, Lanie Wosku, Symbol, Wróżby, Świece">
            <a:extLst>
              <a:ext uri="{FF2B5EF4-FFF2-40B4-BE49-F238E27FC236}">
                <a16:creationId xmlns:a16="http://schemas.microsoft.com/office/drawing/2014/main" id="{E47F5964-4B84-4EBB-9255-CFE7C887947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89" y="2116897"/>
            <a:ext cx="3439856" cy="321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a 6" descr="Zamykać">
            <a:extLst>
              <a:ext uri="{FF2B5EF4-FFF2-40B4-BE49-F238E27FC236}">
                <a16:creationId xmlns:a16="http://schemas.microsoft.com/office/drawing/2014/main" id="{5EB2A8BF-749C-4B66-B805-89527A01A8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712" t="12575" r="11308" b="12936"/>
          <a:stretch/>
        </p:blipFill>
        <p:spPr>
          <a:xfrm>
            <a:off x="4264174" y="2157088"/>
            <a:ext cx="3194137" cy="3131508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C2ED7EB-91B9-4D3C-B774-68268D66EBB5}"/>
              </a:ext>
            </a:extLst>
          </p:cNvPr>
          <p:cNvSpPr/>
          <p:nvPr/>
        </p:nvSpPr>
        <p:spPr>
          <a:xfrm>
            <a:off x="4225602" y="4900296"/>
            <a:ext cx="3439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://pixabay.com/pl/photos/wr%C3%B3%C5%BCba-andrzejki-lanie-wosku-symbol-2983005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pl-PL" sz="900" dirty="0"/>
          </a:p>
        </p:txBody>
      </p:sp>
      <p:pic>
        <p:nvPicPr>
          <p:cNvPr id="11" name="Obraz 10" descr="Kalendarz, Strony, Napisać, Przesąd, Wynalazek, Wygląd">
            <a:extLst>
              <a:ext uri="{FF2B5EF4-FFF2-40B4-BE49-F238E27FC236}">
                <a16:creationId xmlns:a16="http://schemas.microsoft.com/office/drawing/2014/main" id="{59B688A6-20B1-4449-BD33-339FF6C9049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94" y="221918"/>
            <a:ext cx="3540064" cy="265479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EEDD7FD5-2B91-4097-B437-04510C4BE201}"/>
              </a:ext>
            </a:extLst>
          </p:cNvPr>
          <p:cNvSpPr/>
          <p:nvPr/>
        </p:nvSpPr>
        <p:spPr>
          <a:xfrm>
            <a:off x="4493296" y="2514814"/>
            <a:ext cx="3844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FOTO:https</a:t>
            </a:r>
            <a:r>
              <a:rPr lang="pl-PL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://pixabay.com/pl/illustrations/kalendarz-strony-napisa%C4%87-przes%C4%85d-819617/</a:t>
            </a:r>
            <a:endParaRPr lang="pl-PL" sz="900" dirty="0"/>
          </a:p>
        </p:txBody>
      </p:sp>
      <p:pic>
        <p:nvPicPr>
          <p:cNvPr id="13" name="Grafika 12" descr="Zamykać">
            <a:extLst>
              <a:ext uri="{FF2B5EF4-FFF2-40B4-BE49-F238E27FC236}">
                <a16:creationId xmlns:a16="http://schemas.microsoft.com/office/drawing/2014/main" id="{4A82DE83-9E73-4DF3-941D-76EA8AEA3A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712" t="12575" r="11308" b="12936"/>
          <a:stretch/>
        </p:blipFill>
        <p:spPr>
          <a:xfrm>
            <a:off x="4761002" y="3649"/>
            <a:ext cx="3194137" cy="3131508"/>
          </a:xfrm>
          <a:prstGeom prst="rect">
            <a:avLst/>
          </a:prstGeom>
        </p:spPr>
      </p:pic>
      <p:pic>
        <p:nvPicPr>
          <p:cNvPr id="15" name="Obraz 14" descr="Andrzejki, Wróżby, Wieczór, Świeca, Płomień, Blask">
            <a:extLst>
              <a:ext uri="{FF2B5EF4-FFF2-40B4-BE49-F238E27FC236}">
                <a16:creationId xmlns:a16="http://schemas.microsoft.com/office/drawing/2014/main" id="{36AD5FB2-7454-4453-BF0C-7DF869DC6EF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8" y="3612769"/>
            <a:ext cx="3872318" cy="26019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D534B95-653E-4C2A-8E57-7244B62E8223}"/>
              </a:ext>
            </a:extLst>
          </p:cNvPr>
          <p:cNvSpPr/>
          <p:nvPr/>
        </p:nvSpPr>
        <p:spPr>
          <a:xfrm>
            <a:off x="620978" y="6197469"/>
            <a:ext cx="3747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err="1"/>
              <a:t>FOTO:https</a:t>
            </a:r>
            <a:r>
              <a:rPr lang="pl-PL" sz="900" dirty="0"/>
              <a:t>://pixabay.com/</a:t>
            </a:r>
            <a:r>
              <a:rPr lang="pl-PL" sz="900" dirty="0" err="1"/>
              <a:t>pl</a:t>
            </a:r>
            <a:r>
              <a:rPr lang="pl-PL" sz="900" dirty="0"/>
              <a:t>/</a:t>
            </a:r>
            <a:r>
              <a:rPr lang="pl-PL" sz="900" dirty="0" err="1"/>
              <a:t>photos</a:t>
            </a:r>
            <a:r>
              <a:rPr lang="pl-PL" sz="900" dirty="0"/>
              <a:t>/andrzejki-wr%C3%B3%C5%BCby-wiecz%C3%B3r-%C5%9Bwieca-2927863/</a:t>
            </a:r>
          </a:p>
        </p:txBody>
      </p:sp>
    </p:spTree>
    <p:extLst>
      <p:ext uri="{BB962C8B-B14F-4D97-AF65-F5344CB8AC3E}">
        <p14:creationId xmlns:p14="http://schemas.microsoft.com/office/powerpoint/2010/main" val="230571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9" name="whoosh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1243</Words>
  <Application>Microsoft Office PowerPoint</Application>
  <PresentationFormat>Panoramiczny</PresentationFormat>
  <Paragraphs>126</Paragraphs>
  <Slides>18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Consolas</vt:lpstr>
      <vt:lpstr>Gabriola</vt:lpstr>
      <vt:lpstr>Source Serif Pro Light</vt:lpstr>
      <vt:lpstr>Tempus Sans ITC</vt:lpstr>
      <vt:lpstr>Times New Roman</vt:lpstr>
      <vt:lpstr>Motyw pakietu Office</vt:lpstr>
      <vt:lpstr>Wróżby i zabobony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Lenovo</dc:creator>
  <cp:lastModifiedBy>Magda Koper</cp:lastModifiedBy>
  <cp:revision>49</cp:revision>
  <dcterms:created xsi:type="dcterms:W3CDTF">2020-03-20T20:02:26Z</dcterms:created>
  <dcterms:modified xsi:type="dcterms:W3CDTF">2020-04-23T16:38:25Z</dcterms:modified>
</cp:coreProperties>
</file>