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872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42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8446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90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8859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7326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2256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2364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651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5685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351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483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119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935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145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856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861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88CCDCA-9FD7-46CD-BEBC-B3548D7748FA}" type="datetimeFigureOut">
              <a:rPr lang="pl-PL" smtClean="0"/>
              <a:t>04.03.2020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C673F-197E-4B99-A54E-1BCC3B3DAE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0034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8A4C62-BC24-446C-87D2-048E93CF42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Prześladowania pierwszych chrześcijan</a:t>
            </a:r>
          </a:p>
        </p:txBody>
      </p:sp>
    </p:spTree>
    <p:extLst>
      <p:ext uri="{BB962C8B-B14F-4D97-AF65-F5344CB8AC3E}">
        <p14:creationId xmlns:p14="http://schemas.microsoft.com/office/powerpoint/2010/main" val="322622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CE0BE8-017D-47A5-9C0C-80F8D6A1B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Jezus powiedział: „Jeżeli Mnie prześladowali, to i was prześladować będą”. (J 15,20b)</a:t>
            </a:r>
          </a:p>
        </p:txBody>
      </p:sp>
    </p:spTree>
    <p:extLst>
      <p:ext uri="{BB962C8B-B14F-4D97-AF65-F5344CB8AC3E}">
        <p14:creationId xmlns:p14="http://schemas.microsoft.com/office/powerpoint/2010/main" val="201556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1AB1FE-9D59-489D-B49A-05FEBDB44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Przyczyny prześladowań chrześcijan w pierwszych wiekach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19BF81-097A-4C92-818F-87258962D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Chrześcijanie podważali autorytet władzy – nie chcieli czcić cesarza jako boga</a:t>
            </a:r>
          </a:p>
          <a:p>
            <a:r>
              <a:rPr lang="pl-PL" dirty="0"/>
              <a:t>Niezrozumienie kultu sprawowanego przez chrześcijan (spożywanie Ciała i Krwi na agapach)</a:t>
            </a:r>
          </a:p>
          <a:p>
            <a:r>
              <a:rPr lang="pl-PL" dirty="0"/>
              <a:t>Odmienność życia chrześcijan – odrzucenie używania przyjemności, wzajemną miłość, przebaczenie – postrzegano jako burzenie porządku społecznego opartego na niewolnictwie i klasach społecznych</a:t>
            </a:r>
          </a:p>
          <a:p>
            <a:r>
              <a:rPr lang="pl-PL" dirty="0"/>
              <a:t>Stosunek chrześcijan do śmierci – sposobność do dawania świadectwa – uważano za pogardę dla życia</a:t>
            </a:r>
          </a:p>
          <a:p>
            <a:r>
              <a:rPr lang="pl-PL" dirty="0"/>
              <a:t>Chciwość i nienawiść osób zarabiających na kulcie pogańskim</a:t>
            </a:r>
          </a:p>
          <a:p>
            <a:r>
              <a:rPr lang="pl-PL" dirty="0"/>
              <a:t>Obwinianie chrześcijan o sprowadzanie nieszczęść na kraj (kara bogów)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7698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D96FDC8-F6F5-49FE-8B5F-EAA8A1456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Prześladowania chrześcijan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C7A0100-DAEE-4BCF-8DFC-42B4D3FB21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Powszechne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3E54DD2-127D-431D-BC56-C45E8F5B17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na podstawie prawa przeciwnego chrześcijanom</a:t>
            </a:r>
          </a:p>
          <a:p>
            <a:r>
              <a:rPr lang="pl-PL" dirty="0"/>
              <a:t>najczęściej są krwawe</a:t>
            </a:r>
          </a:p>
          <a:p>
            <a:r>
              <a:rPr lang="pl-PL" dirty="0"/>
              <a:t>edykty cesarskie w starożytności</a:t>
            </a:r>
          </a:p>
          <a:p>
            <a:r>
              <a:rPr lang="pl-PL" dirty="0"/>
              <a:t>prawa państwowe i religijne współcześnie</a:t>
            </a:r>
          </a:p>
          <a:p>
            <a:endParaRPr lang="pl-PL" dirty="0"/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6675AD99-25D8-4C2C-A1C9-D2EBB7DA0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Lokalne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95AA2F7D-C420-4A3A-9929-C667AB4EFAC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/>
              <a:t>mają mniejszy zasięg</a:t>
            </a:r>
          </a:p>
          <a:p>
            <a:r>
              <a:rPr lang="pl-PL" dirty="0"/>
              <a:t>są propagowane przez lokalne organizacje przeciwne chrześcijanom</a:t>
            </a:r>
          </a:p>
          <a:p>
            <a:r>
              <a:rPr lang="pl-PL" dirty="0"/>
              <a:t>są krwawe lub oparte na dyskryminacji</a:t>
            </a:r>
          </a:p>
          <a:p>
            <a:r>
              <a:rPr lang="pl-PL" dirty="0"/>
              <a:t>często ich podstawą jest skrajny nacjonalizm lub chciwość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52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2AAD4E-4184-4EE4-AD7D-FFC705E57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Cesarze prześladujący chrześcijan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5925422-D110-4372-AB0E-F4196B395D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Neron (64-68) – oskarżył chrześcijan o podpalenie Rzymu. Śmierć św. Piotra.</a:t>
            </a:r>
          </a:p>
          <a:p>
            <a:pPr lvl="0"/>
            <a:r>
              <a:rPr lang="pl-PL" dirty="0"/>
              <a:t>Domicjan (81-96)</a:t>
            </a:r>
          </a:p>
          <a:p>
            <a:pPr lvl="0"/>
            <a:r>
              <a:rPr lang="pl-PL" dirty="0"/>
              <a:t>Trajan (98-117)</a:t>
            </a:r>
          </a:p>
          <a:p>
            <a:pPr lvl="0"/>
            <a:r>
              <a:rPr lang="pl-PL" dirty="0" err="1"/>
              <a:t>Septymiusz</a:t>
            </a:r>
            <a:r>
              <a:rPr lang="pl-PL" dirty="0"/>
              <a:t> Sewer (193-211) – wydał edykt zabraniający nawracania się na chrześcijaństwo</a:t>
            </a:r>
          </a:p>
          <a:p>
            <a:pPr lvl="0"/>
            <a:r>
              <a:rPr lang="pl-PL" dirty="0"/>
              <a:t>Decjusz (249-251) – nakazał składanie ofiar bogom pogańskim pod karą tortur i więzienia</a:t>
            </a:r>
          </a:p>
          <a:p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B7BFA6F-1570-447E-BDC8-7105E9D3FC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Walerian (253-260) – pod karą śmierci zmuszał duchownych chrześcijańskich do oddania czci bogom</a:t>
            </a:r>
          </a:p>
          <a:p>
            <a:pPr lvl="0"/>
            <a:r>
              <a:rPr lang="pl-PL" dirty="0"/>
              <a:t>Dioklecjan (284-305) – wydał aż </a:t>
            </a:r>
            <a:br>
              <a:rPr lang="pl-PL" dirty="0"/>
            </a:br>
            <a:r>
              <a:rPr lang="pl-PL" dirty="0"/>
              <a:t>4 edykty przeciw chrześcijanom; spowodował najcięższe prześladowania, w których zginęło bardzo wielu ludzi i zniszczono wiele kościołów.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0442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AD8909-C6E3-44C4-871D-DE0FD9CB0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prześladowania chrześcijan w pierwszych wiekach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EA6F18-1762-49A0-926A-3AF25E2A7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rozprzestrzenianie się chrześcijaństwa: </a:t>
            </a:r>
          </a:p>
          <a:p>
            <a:pPr lvl="1"/>
            <a:r>
              <a:rPr lang="pl-PL" dirty="0"/>
              <a:t>św. Andrzej zawędrował do Grecji, </a:t>
            </a:r>
          </a:p>
          <a:p>
            <a:pPr lvl="1"/>
            <a:r>
              <a:rPr lang="pl-PL" dirty="0"/>
              <a:t>św. Tomasz do Indii, </a:t>
            </a:r>
          </a:p>
          <a:p>
            <a:pPr lvl="1"/>
            <a:r>
              <a:rPr lang="pl-PL" dirty="0"/>
              <a:t>św. Bartłomiej do Armenii, </a:t>
            </a:r>
          </a:p>
          <a:p>
            <a:pPr lvl="1"/>
            <a:r>
              <a:rPr lang="pl-PL" dirty="0"/>
              <a:t>św. Mateusz do Etiopii, </a:t>
            </a:r>
          </a:p>
          <a:p>
            <a:pPr lvl="1"/>
            <a:r>
              <a:rPr lang="pl-PL" dirty="0"/>
              <a:t>św. Szymon i św. Juda Tadeusz do Persji (dzisiejszy Iran);</a:t>
            </a:r>
          </a:p>
          <a:p>
            <a:pPr lvl="0"/>
            <a:r>
              <a:rPr lang="pl-PL" dirty="0"/>
              <a:t>podziw dla odwagi chrześcijan i pobudzanie do refleksji nad niezłomnością ich wiary i umiejętnością odpowiadania miłością na nienawiść;</a:t>
            </a:r>
          </a:p>
          <a:p>
            <a:r>
              <a:rPr lang="pl-PL" dirty="0"/>
              <a:t>umocnienie wiary chrześcijan pozostałych przy życiu, wzmocnienie Kościoła</a:t>
            </a:r>
          </a:p>
        </p:txBody>
      </p:sp>
    </p:spTree>
    <p:extLst>
      <p:ext uri="{BB962C8B-B14F-4D97-AF65-F5344CB8AC3E}">
        <p14:creationId xmlns:p14="http://schemas.microsoft.com/office/powerpoint/2010/main" val="2310578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0775E7-FC24-4DF8-BCCF-4920AF8AB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„Stajemy się liczniejsi, ilekroć nas zabijacie. Krew męczenników jest zasiewem chrześcijan”. </a:t>
            </a:r>
            <a:br>
              <a:rPr lang="pl-PL" dirty="0"/>
            </a:br>
            <a:r>
              <a:rPr lang="pl-PL" dirty="0"/>
              <a:t>Tertulian, pisarz chrześcijański z II wieku</a:t>
            </a:r>
          </a:p>
        </p:txBody>
      </p:sp>
    </p:spTree>
    <p:extLst>
      <p:ext uri="{BB962C8B-B14F-4D97-AF65-F5344CB8AC3E}">
        <p14:creationId xmlns:p14="http://schemas.microsoft.com/office/powerpoint/2010/main" val="3832565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</TotalTime>
  <Words>352</Words>
  <Application>Microsoft Office PowerPoint</Application>
  <PresentationFormat>Panoramiczny</PresentationFormat>
  <Paragraphs>38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Jon</vt:lpstr>
      <vt:lpstr>Prześladowania pierwszych chrześcijan</vt:lpstr>
      <vt:lpstr>Jezus powiedział: „Jeżeli Mnie prześladowali, to i was prześladować będą”. (J 15,20b)</vt:lpstr>
      <vt:lpstr>Przyczyny prześladowań chrześcijan w pierwszych wiekach</vt:lpstr>
      <vt:lpstr>Prześladowania chrześcijan</vt:lpstr>
      <vt:lpstr>Cesarze prześladujący chrześcijan</vt:lpstr>
      <vt:lpstr>Skutki prześladowania chrześcijan w pierwszych wiekach</vt:lpstr>
      <vt:lpstr>„Stajemy się liczniejsi, ilekroć nas zabijacie. Krew męczenników jest zasiewem chrześcijan”.  Tertulian, pisarz chrześcijański z II wieku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Prześladowania pierwszych chrześcijan</dc:title>
  <dc:creator>Magda Koper</dc:creator>
  <cp:lastModifiedBy>Magda Koper</cp:lastModifiedBy>
  <cp:revision>2</cp:revision>
  <dcterms:created xsi:type="dcterms:W3CDTF">2020-03-04T22:35:49Z</dcterms:created>
  <dcterms:modified xsi:type="dcterms:W3CDTF">2020-03-04T22:49:28Z</dcterms:modified>
</cp:coreProperties>
</file>