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73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998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7630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251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243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3010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761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029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593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21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828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454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42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23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4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883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03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E4FC0-A695-43E9-8AC5-5E8477280BC6}" type="datetimeFigureOut">
              <a:rPr lang="pl-PL" smtClean="0"/>
              <a:t>09.03.2020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6A2D4-678D-43F0-8397-4510F3B2D6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2247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600B97-A69D-477F-BD71-B916243571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Kościół strażnikiem wiary</a:t>
            </a:r>
          </a:p>
        </p:txBody>
      </p:sp>
    </p:spTree>
    <p:extLst>
      <p:ext uri="{BB962C8B-B14F-4D97-AF65-F5344CB8AC3E}">
        <p14:creationId xmlns:p14="http://schemas.microsoft.com/office/powerpoint/2010/main" val="179183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0AB86D-7F7D-4D5A-8828-596713E1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Arianizm (IV w.)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6BDB18-777D-4C72-B238-90BF0D09B3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pogląd Ariusza, głoszący że Jezus nie jest Bogiem tak jak Bóg Ojciec, ponieważ został przez Ojca stworzony.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FF8634A-A979-4832-A265-1E174CA75A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Odpowiedź Kościoła:</a:t>
            </a:r>
          </a:p>
          <a:p>
            <a:pPr marL="0" indent="0">
              <a:buNone/>
            </a:pPr>
            <a:r>
              <a:rPr lang="pl-PL" dirty="0"/>
              <a:t>Sobór nicejski (325 r.) ogłosił, że Jezus jest Bogiem (współistotny Ojcu). Z Ariuszem walczył m.in. św. Atanazy. Spór o Bóstwo Jezusa zakończył się w 381 r. na I soborze w Konstantynopolu.</a:t>
            </a:r>
          </a:p>
        </p:txBody>
      </p:sp>
    </p:spTree>
    <p:extLst>
      <p:ext uri="{BB962C8B-B14F-4D97-AF65-F5344CB8AC3E}">
        <p14:creationId xmlns:p14="http://schemas.microsoft.com/office/powerpoint/2010/main" val="4168706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03E27-8F07-4FF0-9860-65CAAA14F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Pelagianizm (V w.)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DF9485-7C7B-439B-9B5A-484EAC44D0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pogląd Pelagiusza, że człowiek może dojść do świętości o własnych siłach przez unikanie grzechu. Pelagiusz uważał, że nie istnieje grzech pierworodny, a grzech Adama był wyłącznie osobisty.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B5DCC2-CB55-469C-96F8-D24CE2F187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Odpowiedź Kościoła:</a:t>
            </a:r>
          </a:p>
          <a:p>
            <a:pPr marL="0" indent="0">
              <a:buNone/>
            </a:pPr>
            <a:r>
              <a:rPr lang="pl-PL" dirty="0"/>
              <a:t>Nauczanie św. Augustyna, synody w Kartaginie (416 i 418 r.), list papieża św. </a:t>
            </a:r>
            <a:r>
              <a:rPr lang="pl-PL" dirty="0" err="1"/>
              <a:t>Zozyma</a:t>
            </a:r>
            <a:r>
              <a:rPr lang="pl-PL" dirty="0"/>
              <a:t> I zawierają naukę o konieczności łaski do zbawienia.</a:t>
            </a:r>
          </a:p>
        </p:txBody>
      </p:sp>
    </p:spTree>
    <p:extLst>
      <p:ext uri="{BB962C8B-B14F-4D97-AF65-F5344CB8AC3E}">
        <p14:creationId xmlns:p14="http://schemas.microsoft.com/office/powerpoint/2010/main" val="203920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332C12-97DF-4B5B-A13D-CDB819878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Nestorianizm (V w.)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43B02F-CEE9-4468-9690-8126A4E8B3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pogląd Nestoriusza, że w Jezusie są dwie osoby: boska i ludzka. Maryja była jedynie matką człowieka, a nie Boga.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45F0E07-1724-4009-B14D-B4EEC74782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Odpowiedź Kościoła:</a:t>
            </a:r>
          </a:p>
          <a:p>
            <a:pPr marL="0" indent="0">
              <a:buNone/>
            </a:pPr>
            <a:r>
              <a:rPr lang="pl-PL" dirty="0"/>
              <a:t>Sobór w Efezie (431 r.) określił, że w Jezusie są dwie natury w jednej Osobie. Jezus jest Bogiem a Maryja Matką Boga. Z </a:t>
            </a:r>
            <a:r>
              <a:rPr lang="pl-PL" dirty="0" err="1"/>
              <a:t>Nestoriuszem</a:t>
            </a:r>
            <a:r>
              <a:rPr lang="pl-PL" dirty="0"/>
              <a:t> polemizował św. Cyryl z Aleksandrii.</a:t>
            </a:r>
          </a:p>
        </p:txBody>
      </p:sp>
    </p:spTree>
    <p:extLst>
      <p:ext uri="{BB962C8B-B14F-4D97-AF65-F5344CB8AC3E}">
        <p14:creationId xmlns:p14="http://schemas.microsoft.com/office/powerpoint/2010/main" val="1256603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5C2AFC-A1C9-4429-9E9A-814C8435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Monofizytyzm (V w.)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F2B27-DE72-459F-93BC-D130EF575A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pogląd </a:t>
            </a:r>
            <a:r>
              <a:rPr lang="pl-PL" dirty="0" err="1"/>
              <a:t>Eutychesa</a:t>
            </a:r>
            <a:r>
              <a:rPr lang="pl-PL" dirty="0"/>
              <a:t> że Jezus istnieje wyłącznie w naturze boskiej. Był reakcją na nestorianizm, ale również jest błędny.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3F7646E-5FF8-4525-8CFE-7A16D06CAB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Odpowiedź Kościoła:</a:t>
            </a:r>
          </a:p>
          <a:p>
            <a:pPr marL="0" indent="0">
              <a:buNone/>
            </a:pPr>
            <a:r>
              <a:rPr lang="pl-PL" dirty="0"/>
              <a:t>Nauczanie </a:t>
            </a:r>
            <a:r>
              <a:rPr lang="pl-PL" dirty="0" err="1"/>
              <a:t>Eutychesa</a:t>
            </a:r>
            <a:r>
              <a:rPr lang="pl-PL" dirty="0"/>
              <a:t> potępił papież Leon Wielki. Sobór w Chalcedonie (451 r.) potwierdził nauczanie soboru efeskiego.</a:t>
            </a:r>
          </a:p>
        </p:txBody>
      </p:sp>
    </p:spTree>
    <p:extLst>
      <p:ext uri="{BB962C8B-B14F-4D97-AF65-F5344CB8AC3E}">
        <p14:creationId xmlns:p14="http://schemas.microsoft.com/office/powerpoint/2010/main" val="1076220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FDE0AB-6340-4B8F-9F59-B64BF65D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/>
              <a:t>Bóg kieruje dziejami Kościoła. Nawet jeśli poszczególni ludzie błądzą w swoim nauczaniu, On sprawia, że Kościół trwa i głosi niezmienne prawdy wiary.</a:t>
            </a:r>
          </a:p>
        </p:txBody>
      </p:sp>
    </p:spTree>
    <p:extLst>
      <p:ext uri="{BB962C8B-B14F-4D97-AF65-F5344CB8AC3E}">
        <p14:creationId xmlns:p14="http://schemas.microsoft.com/office/powerpoint/2010/main" val="156643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400DF0-0232-480E-9FC6-404E0E81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Koniec prześladowań starożytnych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6B0983-0CE4-411A-A7E0-733F7241EA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313 r. – edykt mediolański – cesarz Konstantyn Wielki – wolność wyznania </a:t>
            </a:r>
            <a:br>
              <a:rPr lang="pl-PL" dirty="0"/>
            </a:br>
            <a:r>
              <a:rPr lang="pl-PL" dirty="0"/>
              <a:t>w Cesarstwie Rzymskim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576F91B-E8F7-46A3-B66A-4AFAB2FDAB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381 r. – cesarz Teodozjusz Wielki – chrześcijaństwo religią panującą w Cesarstwie Rzymskim</a:t>
            </a:r>
          </a:p>
        </p:txBody>
      </p:sp>
    </p:spTree>
    <p:extLst>
      <p:ext uri="{BB962C8B-B14F-4D97-AF65-F5344CB8AC3E}">
        <p14:creationId xmlns:p14="http://schemas.microsoft.com/office/powerpoint/2010/main" val="352160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441389-3459-4C7E-852D-97558AE7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Skutki wolności religijnej w cesarstwie: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15C1B7-5BCE-4996-AD68-7AE7D9B5C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swobodny rozwój nauczania i ewangelizacji </a:t>
            </a:r>
          </a:p>
          <a:p>
            <a:pPr lvl="0"/>
            <a:r>
              <a:rPr lang="pl-PL" dirty="0"/>
              <a:t>możliwość zwoływania soborów</a:t>
            </a:r>
          </a:p>
          <a:p>
            <a:pPr lvl="0"/>
            <a:r>
              <a:rPr lang="pl-PL" dirty="0"/>
              <a:t>powstawanie świątyń chrześcijańskich, rozwój sztuki sakralnej</a:t>
            </a:r>
          </a:p>
          <a:p>
            <a:pPr lvl="0"/>
            <a:r>
              <a:rPr lang="pl-PL" dirty="0"/>
              <a:t>rozwój liturgii</a:t>
            </a:r>
          </a:p>
          <a:p>
            <a:pPr lvl="0"/>
            <a:r>
              <a:rPr lang="pl-PL" dirty="0"/>
              <a:t>rozwój dzieł charytatywnych</a:t>
            </a:r>
          </a:p>
          <a:p>
            <a:pPr lvl="0"/>
            <a:r>
              <a:rPr lang="pl-PL" dirty="0"/>
              <a:t>większy wpływ na moralność mieszkańców Cesarstwa Rzymskiego</a:t>
            </a:r>
          </a:p>
          <a:p>
            <a:r>
              <a:rPr lang="pl-PL" dirty="0"/>
              <a:t>uwikłanie Kościoła w politykę </a:t>
            </a:r>
          </a:p>
        </p:txBody>
      </p:sp>
    </p:spTree>
    <p:extLst>
      <p:ext uri="{BB962C8B-B14F-4D97-AF65-F5344CB8AC3E}">
        <p14:creationId xmlns:p14="http://schemas.microsoft.com/office/powerpoint/2010/main" val="221581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299ED8-29AD-4567-B9E4-69B5B605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Tradycja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427197-8349-434D-8A9A-1407F928C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nauczanie, które pojawiło się w odpowiedzi na konkretne potrzeby wspólnoty Kościoła</a:t>
            </a:r>
          </a:p>
          <a:p>
            <a:r>
              <a:rPr lang="pl-PL" dirty="0"/>
              <a:t>jest ściśle związana z Pismem Świętym, bo wypływa z niego i wyjaśnia je, a źródłem dla obojga jest Objawienie Boże</a:t>
            </a:r>
          </a:p>
          <a:p>
            <a:r>
              <a:rPr lang="pl-PL" dirty="0"/>
              <a:t>np. kanon Pisma Świętego, nauka o sakramentach, o liturgii</a:t>
            </a:r>
          </a:p>
          <a:p>
            <a:r>
              <a:rPr lang="pl-PL" dirty="0"/>
              <a:t>początkowo przekazywana ustnie, potem spisywana</a:t>
            </a:r>
          </a:p>
          <a:p>
            <a:r>
              <a:rPr lang="pl-PL" dirty="0"/>
              <a:t>różnorodność dzieł i form literackich (listy, formuły prawne, postanowienia soborowe, encykliki itp.)</a:t>
            </a:r>
          </a:p>
        </p:txBody>
      </p:sp>
    </p:spTree>
    <p:extLst>
      <p:ext uri="{BB962C8B-B14F-4D97-AF65-F5344CB8AC3E}">
        <p14:creationId xmlns:p14="http://schemas.microsoft.com/office/powerpoint/2010/main" val="154675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40E90C-95C2-4C5E-9249-BB670C138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Magisterium Kościoła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D991AF-43EC-4F11-BCD9-456D28F72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Urząd Nauczycielski Kościoła czuwa nad czystością przekazu wiary</a:t>
            </a:r>
          </a:p>
          <a:p>
            <a:r>
              <a:rPr lang="pl-PL" dirty="0"/>
              <a:t>łac. magister – nauczyciel</a:t>
            </a:r>
          </a:p>
          <a:p>
            <a:r>
              <a:rPr lang="pl-PL" dirty="0"/>
              <a:t>Jezus przekazał władzę nauczania Apostołom i ich następcom (biskupi i papież) </a:t>
            </a:r>
          </a:p>
        </p:txBody>
      </p:sp>
    </p:spTree>
    <p:extLst>
      <p:ext uri="{BB962C8B-B14F-4D97-AF65-F5344CB8AC3E}">
        <p14:creationId xmlns:p14="http://schemas.microsoft.com/office/powerpoint/2010/main" val="293494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33A7CD-9FB8-4F28-80D7-219D46A5A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Trudności doktrynalne w pierwszych wiekach chrześcijaństwa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DEDE64-5E02-44ED-A237-C30754339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Herezja – błędna nauka chrześcijańska. Najczęściej powstaje w dobrej intencji, tzn. ktoś próbuje wyjaśniać trudne prawdy i popada w błędy.</a:t>
            </a:r>
          </a:p>
          <a:p>
            <a:r>
              <a:rPr lang="pl-PL" dirty="0"/>
              <a:t>Sobór powszechny – zgromadzenie biskupów z całego Kościoła w celu podejmowania ważnych decyzji dotyczących wiary i moralności chrześcijańskiej.</a:t>
            </a:r>
          </a:p>
          <a:p>
            <a:r>
              <a:rPr lang="pl-PL" dirty="0"/>
              <a:t>Ojcowie Kościoła – wielcy pisarze chrześcijańscy żyjący do VIII w. po Chr., którzy swoim nauczaniem przyczynili się do wyjaśnienia nauki chrześcijańskiej.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309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8A590E1-738D-45B1-97F0-CF45B35A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Gnostycyzm (I-IV w.)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856D452-C0A4-4DB1-852B-2EA0A12520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pogląd oparty na dualizmie (dobro-zło), głoszący że materia jest zła i stworzona przez złego boga, zaś duch jest dobry i od dobrego boga pochodzi. Wyzwolenie człowiek osiąga o własnych siłach na drodze wtajemniczenia, objawienia i uzyskania sekretnej wiedzy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86AB85B-E47E-4592-8860-B863B9F1B8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Odpowiedź</a:t>
            </a:r>
            <a:r>
              <a:rPr lang="pl-PL" dirty="0"/>
              <a:t> </a:t>
            </a:r>
            <a:r>
              <a:rPr lang="pl-PL" b="1" dirty="0"/>
              <a:t>Kościoła:</a:t>
            </a:r>
          </a:p>
          <a:p>
            <a:pPr marL="0" indent="0">
              <a:buNone/>
            </a:pPr>
            <a:r>
              <a:rPr lang="pl-PL" dirty="0"/>
              <a:t>Kształtowanie kanonu Pisma Świętego i treść pism kanonicznych.</a:t>
            </a:r>
          </a:p>
        </p:txBody>
      </p:sp>
    </p:spTree>
    <p:extLst>
      <p:ext uri="{BB962C8B-B14F-4D97-AF65-F5344CB8AC3E}">
        <p14:creationId xmlns:p14="http://schemas.microsoft.com/office/powerpoint/2010/main" val="3055736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A3E49A-7FC9-4344-B134-228BDB87A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Doketyzm (II w.)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C0BA27-EB37-425D-BB8C-CAD3E42914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pogląd, że Jezus miał ciało jedynie pozorne. Podważa dogmaty o wcieleniu, śmierci i zmartwychwstaniu Jezusa.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CA7014-3EB8-4EEE-86E7-B14E7E91E8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Odpowiedź Kościoła:</a:t>
            </a:r>
          </a:p>
          <a:p>
            <a:pPr marL="0" indent="0">
              <a:buNone/>
            </a:pPr>
            <a:r>
              <a:rPr lang="pl-PL" dirty="0"/>
              <a:t>Pisma św. Jana Ewangelisty, św. Ignacego Antiocheńskiego, św. Ireneusza z Lyonu oraz wczesne wyznania wiary mówią, że Jezus przyszedł na świat w ciele.</a:t>
            </a:r>
          </a:p>
        </p:txBody>
      </p:sp>
    </p:spTree>
    <p:extLst>
      <p:ext uri="{BB962C8B-B14F-4D97-AF65-F5344CB8AC3E}">
        <p14:creationId xmlns:p14="http://schemas.microsoft.com/office/powerpoint/2010/main" val="414174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F1F00-7614-4A4F-9C29-43E11DE3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Sabelianizm (III w.)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D9A526-6FA5-476D-8278-271374028D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pogląd </a:t>
            </a:r>
            <a:r>
              <a:rPr lang="pl-PL" dirty="0" err="1"/>
              <a:t>Sabeliusza</a:t>
            </a:r>
            <a:r>
              <a:rPr lang="pl-PL" dirty="0"/>
              <a:t>, że Osoby Trójcy Świętej to tylko aspekty jedynego Boga, który objawił się na 3 różne sposoby.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B353FFF-A9E8-421A-A9E2-DAF16376EF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Odpowiedź Kościoła:</a:t>
            </a:r>
          </a:p>
          <a:p>
            <a:pPr marL="0" indent="0">
              <a:buNone/>
            </a:pPr>
            <a:r>
              <a:rPr lang="pl-PL" dirty="0"/>
              <a:t>Nauczanie św. Dionizego Aleksandryjskiego i papieża św. Kaliksta I przeciwstawia się nauce </a:t>
            </a:r>
            <a:r>
              <a:rPr lang="pl-PL" dirty="0" err="1"/>
              <a:t>Sabeliusza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4231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21</TotalTime>
  <Words>687</Words>
  <Application>Microsoft Office PowerPoint</Application>
  <PresentationFormat>Panoramiczny</PresentationFormat>
  <Paragraphs>55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Trebuchet MS</vt:lpstr>
      <vt:lpstr>Berlin</vt:lpstr>
      <vt:lpstr>Kościół strażnikiem wiary</vt:lpstr>
      <vt:lpstr>Koniec prześladowań starożytnych</vt:lpstr>
      <vt:lpstr>Skutki wolności religijnej w cesarstwie:</vt:lpstr>
      <vt:lpstr>Tradycja</vt:lpstr>
      <vt:lpstr>Magisterium Kościoła</vt:lpstr>
      <vt:lpstr>Trudności doktrynalne w pierwszych wiekach chrześcijaństwa</vt:lpstr>
      <vt:lpstr>Gnostycyzm (I-IV w.)</vt:lpstr>
      <vt:lpstr>Doketyzm (II w.)</vt:lpstr>
      <vt:lpstr>Sabelianizm (III w.)</vt:lpstr>
      <vt:lpstr>Arianizm (IV w.)</vt:lpstr>
      <vt:lpstr>Pelagianizm (V w.)</vt:lpstr>
      <vt:lpstr>Nestorianizm (V w.)</vt:lpstr>
      <vt:lpstr>Monofizytyzm (V w.)</vt:lpstr>
      <vt:lpstr>Bóg kieruje dziejami Kościoła. Nawet jeśli poszczególni ludzie błądzą w swoim nauczaniu, On sprawia, że Kościół trwa i głosi niezmienne prawdy wiary.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Kościół strażnikiem wiary</dc:title>
  <dc:creator>Magda Koper</dc:creator>
  <cp:lastModifiedBy>Magda Koper</cp:lastModifiedBy>
  <cp:revision>4</cp:revision>
  <dcterms:created xsi:type="dcterms:W3CDTF">2020-03-09T22:07:50Z</dcterms:created>
  <dcterms:modified xsi:type="dcterms:W3CDTF">2020-03-09T22:30:01Z</dcterms:modified>
</cp:coreProperties>
</file>