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65F91-7DA1-4FE9-AB75-1F338620C3B9}" type="datetimeFigureOut">
              <a:rPr lang="pl-PL" smtClean="0"/>
              <a:t>2020-05-20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F29D5-FE8D-4D37-8A1B-332DCA7BDB0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Grzywaczewska</dc:creator>
  <cp:lastModifiedBy>Agata Grzywaczewska</cp:lastModifiedBy>
  <cp:revision>3</cp:revision>
  <dcterms:created xsi:type="dcterms:W3CDTF">2020-05-20T07:03:00Z</dcterms:created>
  <dcterms:modified xsi:type="dcterms:W3CDTF">2020-05-20T07:15:13Z</dcterms:modified>
</cp:coreProperties>
</file>