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804" y="8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FB23F-A688-4E59-A78A-7DE60AFBA6F1}" type="datetimeFigureOut">
              <a:rPr lang="pl-PL" smtClean="0"/>
              <a:t>2020-05-26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F841C-25C9-4527-84BB-F78980F981B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FB23F-A688-4E59-A78A-7DE60AFBA6F1}" type="datetimeFigureOut">
              <a:rPr lang="pl-PL" smtClean="0"/>
              <a:t>2020-05-26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F841C-25C9-4527-84BB-F78980F981B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FB23F-A688-4E59-A78A-7DE60AFBA6F1}" type="datetimeFigureOut">
              <a:rPr lang="pl-PL" smtClean="0"/>
              <a:t>2020-05-26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F841C-25C9-4527-84BB-F78980F981B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FB23F-A688-4E59-A78A-7DE60AFBA6F1}" type="datetimeFigureOut">
              <a:rPr lang="pl-PL" smtClean="0"/>
              <a:t>2020-05-26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F841C-25C9-4527-84BB-F78980F981B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FB23F-A688-4E59-A78A-7DE60AFBA6F1}" type="datetimeFigureOut">
              <a:rPr lang="pl-PL" smtClean="0"/>
              <a:t>2020-05-26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F841C-25C9-4527-84BB-F78980F981B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FB23F-A688-4E59-A78A-7DE60AFBA6F1}" type="datetimeFigureOut">
              <a:rPr lang="pl-PL" smtClean="0"/>
              <a:t>2020-05-26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F841C-25C9-4527-84BB-F78980F981B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FB23F-A688-4E59-A78A-7DE60AFBA6F1}" type="datetimeFigureOut">
              <a:rPr lang="pl-PL" smtClean="0"/>
              <a:t>2020-05-26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F841C-25C9-4527-84BB-F78980F981B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FB23F-A688-4E59-A78A-7DE60AFBA6F1}" type="datetimeFigureOut">
              <a:rPr lang="pl-PL" smtClean="0"/>
              <a:t>2020-05-26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F841C-25C9-4527-84BB-F78980F981B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FB23F-A688-4E59-A78A-7DE60AFBA6F1}" type="datetimeFigureOut">
              <a:rPr lang="pl-PL" smtClean="0"/>
              <a:t>2020-05-26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F841C-25C9-4527-84BB-F78980F981B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FB23F-A688-4E59-A78A-7DE60AFBA6F1}" type="datetimeFigureOut">
              <a:rPr lang="pl-PL" smtClean="0"/>
              <a:t>2020-05-26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F841C-25C9-4527-84BB-F78980F981B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FB23F-A688-4E59-A78A-7DE60AFBA6F1}" type="datetimeFigureOut">
              <a:rPr lang="pl-PL" smtClean="0"/>
              <a:t>2020-05-26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F841C-25C9-4527-84BB-F78980F981B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AFB23F-A688-4E59-A78A-7DE60AFBA6F1}" type="datetimeFigureOut">
              <a:rPr lang="pl-PL" smtClean="0"/>
              <a:t>2020-05-26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7F841C-25C9-4527-84BB-F78980F981BE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file:///C:\Users\Agata\Desktop\Maj%20-%20w%20toku\1.10%20D&#378;wi&#281;ki\8.%20&#346;miech.mp3" TargetMode="External"/><Relationship Id="rId13" Type="http://schemas.openxmlformats.org/officeDocument/2006/relationships/image" Target="../media/image3.png"/><Relationship Id="rId3" Type="http://schemas.openxmlformats.org/officeDocument/2006/relationships/audio" Target="file:///C:\Users\Agata\Desktop\Maj%20-%20w%20toku\1.10%20D&#378;wi&#281;ki\3.%20Szczekanie%20psa.mp3" TargetMode="External"/><Relationship Id="rId7" Type="http://schemas.openxmlformats.org/officeDocument/2006/relationships/audio" Target="file:///C:\Users\Agata\Desktop\Maj%20-%20w%20toku\1.10%20D&#378;wi&#281;ki\7.%20Morze.mp3" TargetMode="External"/><Relationship Id="rId12" Type="http://schemas.openxmlformats.org/officeDocument/2006/relationships/image" Target="../media/image2.png"/><Relationship Id="rId2" Type="http://schemas.openxmlformats.org/officeDocument/2006/relationships/audio" Target="file:///C:\Users\Agata\Desktop\Maj%20-%20w%20toku\1.10%20D&#378;wi&#281;ki\2.%20Telefon.mp3" TargetMode="External"/><Relationship Id="rId1" Type="http://schemas.openxmlformats.org/officeDocument/2006/relationships/audio" Target="file:///C:\Users\Agata\Desktop\Maj%20-%20w%20toku\1.10%20D&#378;wi&#281;ki\1.%20Syreny.mp3" TargetMode="External"/><Relationship Id="rId6" Type="http://schemas.openxmlformats.org/officeDocument/2006/relationships/audio" Target="file:///C:\Users\Agata\Desktop\Maj%20-%20w%20toku\1.10%20D&#378;wi&#281;ki\6.%20Dzwonek%20do%20drzwi.mp3" TargetMode="External"/><Relationship Id="rId11" Type="http://schemas.openxmlformats.org/officeDocument/2006/relationships/slideLayout" Target="../slideLayouts/slideLayout7.xml"/><Relationship Id="rId5" Type="http://schemas.openxmlformats.org/officeDocument/2006/relationships/audio" Target="file:///C:\Users\Agata\Desktop\Maj%20-%20w%20toku\1.10%20D&#378;wi&#281;ki\5.%20Dzwony%20ko&#347;cielne.mp3" TargetMode="External"/><Relationship Id="rId10" Type="http://schemas.openxmlformats.org/officeDocument/2006/relationships/audio" Target="file:///C:\Users\Agata\Desktop\Maj%20-%20w%20toku\1.10%20D&#378;wi&#281;ki\10.%20Silnik.mp3" TargetMode="External"/><Relationship Id="rId4" Type="http://schemas.openxmlformats.org/officeDocument/2006/relationships/audio" Target="file:///C:\Users\Agata\Desktop\Maj%20-%20w%20toku\1.10%20D&#378;wi&#281;ki\4.%20Ptaki.mp3" TargetMode="External"/><Relationship Id="rId9" Type="http://schemas.openxmlformats.org/officeDocument/2006/relationships/audio" Target="file:///C:\Users\Agata\Desktop\Maj%20-%20w%20toku\1.10%20D&#378;wi&#281;ki\9.%20Wbijanie%20gwo&#378;dzi.mp3" TargetMode="External"/><Relationship Id="rId1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0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001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1. Syreny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3" cstate="print"/>
          <a:stretch>
            <a:fillRect/>
          </a:stretch>
        </p:blipFill>
        <p:spPr>
          <a:xfrm>
            <a:off x="1187624" y="1556792"/>
            <a:ext cx="304800" cy="304800"/>
          </a:xfrm>
          <a:prstGeom prst="rect">
            <a:avLst/>
          </a:prstGeom>
        </p:spPr>
      </p:pic>
      <p:pic>
        <p:nvPicPr>
          <p:cNvPr id="4" name="2. Telefon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3" cstate="print"/>
          <a:stretch>
            <a:fillRect/>
          </a:stretch>
        </p:blipFill>
        <p:spPr>
          <a:xfrm>
            <a:off x="3707904" y="2420888"/>
            <a:ext cx="304800" cy="304800"/>
          </a:xfrm>
          <a:prstGeom prst="rect">
            <a:avLst/>
          </a:prstGeom>
        </p:spPr>
      </p:pic>
      <p:pic>
        <p:nvPicPr>
          <p:cNvPr id="5" name="3. Szczekanie psa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4" cstate="print"/>
          <a:stretch>
            <a:fillRect/>
          </a:stretch>
        </p:blipFill>
        <p:spPr>
          <a:xfrm>
            <a:off x="6372200" y="2132856"/>
            <a:ext cx="304800" cy="304800"/>
          </a:xfrm>
          <a:prstGeom prst="rect">
            <a:avLst/>
          </a:prstGeom>
        </p:spPr>
      </p:pic>
      <p:pic>
        <p:nvPicPr>
          <p:cNvPr id="6" name="4. Ptaki.mp3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14" cstate="print"/>
          <a:stretch>
            <a:fillRect/>
          </a:stretch>
        </p:blipFill>
        <p:spPr>
          <a:xfrm>
            <a:off x="306760" y="3124200"/>
            <a:ext cx="304800" cy="304800"/>
          </a:xfrm>
          <a:prstGeom prst="rect">
            <a:avLst/>
          </a:prstGeom>
        </p:spPr>
      </p:pic>
      <p:pic>
        <p:nvPicPr>
          <p:cNvPr id="7" name="5. Dzwony kościelne.mp3">
            <a:hlinkClick r:id="" action="ppaction://media"/>
          </p:cNvPr>
          <p:cNvPicPr>
            <a:picLocks noRot="1" noChangeAspect="1"/>
          </p:cNvPicPr>
          <p:nvPr>
            <a:audioFile r:link="rId5"/>
          </p:nvPr>
        </p:nvPicPr>
        <p:blipFill>
          <a:blip r:embed="rId14" cstate="print"/>
          <a:stretch>
            <a:fillRect/>
          </a:stretch>
        </p:blipFill>
        <p:spPr>
          <a:xfrm>
            <a:off x="2339752" y="3861048"/>
            <a:ext cx="304800" cy="304800"/>
          </a:xfrm>
          <a:prstGeom prst="rect">
            <a:avLst/>
          </a:prstGeom>
        </p:spPr>
      </p:pic>
      <p:pic>
        <p:nvPicPr>
          <p:cNvPr id="8" name="6. Dzwonek do drzwi.mp3">
            <a:hlinkClick r:id="" action="ppaction://media"/>
          </p:cNvPr>
          <p:cNvPicPr>
            <a:picLocks noRot="1" noChangeAspect="1"/>
          </p:cNvPicPr>
          <p:nvPr>
            <a:audioFile r:link="rId6"/>
          </p:nvPr>
        </p:nvPicPr>
        <p:blipFill>
          <a:blip r:embed="rId14" cstate="print"/>
          <a:stretch>
            <a:fillRect/>
          </a:stretch>
        </p:blipFill>
        <p:spPr>
          <a:xfrm>
            <a:off x="4843264" y="3933056"/>
            <a:ext cx="304800" cy="304800"/>
          </a:xfrm>
          <a:prstGeom prst="rect">
            <a:avLst/>
          </a:prstGeom>
        </p:spPr>
      </p:pic>
      <p:pic>
        <p:nvPicPr>
          <p:cNvPr id="9" name="7. Morze.mp3">
            <a:hlinkClick r:id="" action="ppaction://media"/>
          </p:cNvPr>
          <p:cNvPicPr>
            <a:picLocks noRot="1" noChangeAspect="1"/>
          </p:cNvPicPr>
          <p:nvPr>
            <a:audioFile r:link="rId7"/>
          </p:nvPr>
        </p:nvPicPr>
        <p:blipFill>
          <a:blip r:embed="rId14" cstate="print"/>
          <a:stretch>
            <a:fillRect/>
          </a:stretch>
        </p:blipFill>
        <p:spPr>
          <a:xfrm>
            <a:off x="7452320" y="3861048"/>
            <a:ext cx="304800" cy="304800"/>
          </a:xfrm>
          <a:prstGeom prst="rect">
            <a:avLst/>
          </a:prstGeom>
        </p:spPr>
      </p:pic>
      <p:pic>
        <p:nvPicPr>
          <p:cNvPr id="10" name="8. Śmiech.mp3">
            <a:hlinkClick r:id="" action="ppaction://media"/>
          </p:cNvPr>
          <p:cNvPicPr>
            <a:picLocks noRot="1" noChangeAspect="1"/>
          </p:cNvPicPr>
          <p:nvPr>
            <a:audioFile r:link="rId8"/>
          </p:nvPr>
        </p:nvPicPr>
        <p:blipFill>
          <a:blip r:embed="rId14" cstate="print"/>
          <a:stretch>
            <a:fillRect/>
          </a:stretch>
        </p:blipFill>
        <p:spPr>
          <a:xfrm>
            <a:off x="755576" y="5301208"/>
            <a:ext cx="304800" cy="304800"/>
          </a:xfrm>
          <a:prstGeom prst="rect">
            <a:avLst/>
          </a:prstGeom>
        </p:spPr>
      </p:pic>
      <p:pic>
        <p:nvPicPr>
          <p:cNvPr id="11" name="9. Wbijanie gwoździ.mp3">
            <a:hlinkClick r:id="" action="ppaction://media"/>
          </p:cNvPr>
          <p:cNvPicPr>
            <a:picLocks noRot="1" noChangeAspect="1"/>
          </p:cNvPicPr>
          <p:nvPr>
            <a:audioFile r:link="rId9"/>
          </p:nvPr>
        </p:nvPicPr>
        <p:blipFill>
          <a:blip r:embed="rId14" cstate="print"/>
          <a:stretch>
            <a:fillRect/>
          </a:stretch>
        </p:blipFill>
        <p:spPr>
          <a:xfrm>
            <a:off x="3635896" y="5445224"/>
            <a:ext cx="304800" cy="304800"/>
          </a:xfrm>
          <a:prstGeom prst="rect">
            <a:avLst/>
          </a:prstGeom>
        </p:spPr>
      </p:pic>
      <p:pic>
        <p:nvPicPr>
          <p:cNvPr id="12" name="10. Silnik.mp3">
            <a:hlinkClick r:id="" action="ppaction://media"/>
          </p:cNvPr>
          <p:cNvPicPr>
            <a:picLocks noRot="1" noChangeAspect="1"/>
          </p:cNvPicPr>
          <p:nvPr>
            <a:audioFile r:link="rId10"/>
          </p:nvPr>
        </p:nvPicPr>
        <p:blipFill>
          <a:blip r:embed="rId14" cstate="print"/>
          <a:stretch>
            <a:fillRect/>
          </a:stretch>
        </p:blipFill>
        <p:spPr>
          <a:xfrm>
            <a:off x="6084168" y="530120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942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758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51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207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4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4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1056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5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6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00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00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00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00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00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02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Pokaz na ekranie (4:3)</PresentationFormat>
  <Paragraphs>0</Paragraphs>
  <Slides>8</Slides>
  <Notes>0</Notes>
  <HiddenSlides>0</HiddenSlides>
  <MMClips>10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9" baseType="lpstr">
      <vt:lpstr>Motyw pakietu Office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Agata Grzywaczewska</dc:creator>
  <cp:lastModifiedBy>Agata Grzywaczewska</cp:lastModifiedBy>
  <cp:revision>2</cp:revision>
  <dcterms:created xsi:type="dcterms:W3CDTF">2020-05-26T07:10:38Z</dcterms:created>
  <dcterms:modified xsi:type="dcterms:W3CDTF">2020-05-26T07:22:57Z</dcterms:modified>
</cp:coreProperties>
</file>