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4359-7FC4-435A-9F99-B9E99371636C}" type="datetimeFigureOut">
              <a:rPr lang="pl-PL" smtClean="0"/>
              <a:pPr/>
              <a:t>2020-03-31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A5C2-A125-4720-82E4-DE227C996AC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Pokaz na ekranie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Grzywaczewska</dc:creator>
  <cp:lastModifiedBy>Agata Grzywaczewska</cp:lastModifiedBy>
  <cp:revision>4</cp:revision>
  <dcterms:created xsi:type="dcterms:W3CDTF">2020-03-14T17:32:55Z</dcterms:created>
  <dcterms:modified xsi:type="dcterms:W3CDTF">2020-03-31T11:40:33Z</dcterms:modified>
</cp:coreProperties>
</file>