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8CEA-395F-42AA-9D9D-8A9756899E97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5DBE-3D76-4256-8F43-8FEFC8D184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8CEA-395F-42AA-9D9D-8A9756899E97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5DBE-3D76-4256-8F43-8FEFC8D184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8CEA-395F-42AA-9D9D-8A9756899E97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5DBE-3D76-4256-8F43-8FEFC8D184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8CEA-395F-42AA-9D9D-8A9756899E97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5DBE-3D76-4256-8F43-8FEFC8D184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8CEA-395F-42AA-9D9D-8A9756899E97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5DBE-3D76-4256-8F43-8FEFC8D184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8CEA-395F-42AA-9D9D-8A9756899E97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5DBE-3D76-4256-8F43-8FEFC8D184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8CEA-395F-42AA-9D9D-8A9756899E97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5DBE-3D76-4256-8F43-8FEFC8D184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8CEA-395F-42AA-9D9D-8A9756899E97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5DBE-3D76-4256-8F43-8FEFC8D184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8CEA-395F-42AA-9D9D-8A9756899E97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5DBE-3D76-4256-8F43-8FEFC8D184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8CEA-395F-42AA-9D9D-8A9756899E97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5DBE-3D76-4256-8F43-8FEFC8D184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8CEA-395F-42AA-9D9D-8A9756899E97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5DBE-3D76-4256-8F43-8FEFC8D184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C8CEA-395F-42AA-9D9D-8A9756899E97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D5DBE-3D76-4256-8F43-8FEFC8D1844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edziela.pl/artykul/57711/nd/Usmiech-Chiary-Luce-czyli-refleksje-po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adiomaryja.pl/kosciol/homilia-wygloszona-podczas-beatyfikacji-chiary-luce-badano/" TargetMode="External"/><Relationship Id="rId5" Type="http://schemas.openxmlformats.org/officeDocument/2006/relationships/hyperlink" Target="https://www.youtube.com/watch?v=bQPzES6IyEk" TargetMode="External"/><Relationship Id="rId4" Type="http://schemas.openxmlformats.org/officeDocument/2006/relationships/hyperlink" Target="https://www.focolare.org/polska/2018/07/08/wspanialy-zamysl-film-o-chiarze-luce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907704" y="227687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hlinkClick r:id="rId3"/>
              </a:rPr>
              <a:t>Uśmiech </a:t>
            </a:r>
            <a:r>
              <a:rPr lang="pl-PL" dirty="0" err="1" smtClean="0">
                <a:hlinkClick r:id="rId3"/>
              </a:rPr>
              <a:t>Chiary</a:t>
            </a:r>
            <a:r>
              <a:rPr lang="pl-PL" dirty="0" smtClean="0">
                <a:hlinkClick r:id="rId3"/>
              </a:rPr>
              <a:t> Luce, czyli refleksje po beatyfikacji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076056" y="213285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hlinkClick r:id="rId4"/>
              </a:rPr>
              <a:t>„Wspaniały zamysł</a:t>
            </a:r>
            <a:r>
              <a:rPr lang="pl-PL" dirty="0" smtClean="0">
                <a:hlinkClick r:id="rId5"/>
              </a:rPr>
              <a:t>” </a:t>
            </a:r>
            <a:endParaRPr lang="pl-PL" dirty="0" smtClean="0"/>
          </a:p>
          <a:p>
            <a:pPr algn="ctr"/>
            <a:r>
              <a:rPr lang="pl-PL" dirty="0" smtClean="0">
                <a:hlinkClick r:id="rId4"/>
              </a:rPr>
              <a:t>− film dokumentalny o bł. </a:t>
            </a:r>
            <a:r>
              <a:rPr lang="pl-PL" dirty="0" err="1" smtClean="0">
                <a:hlinkClick r:id="rId4"/>
              </a:rPr>
              <a:t>Chiarze</a:t>
            </a:r>
            <a:r>
              <a:rPr lang="pl-PL" dirty="0" smtClean="0">
                <a:hlinkClick r:id="rId4"/>
              </a:rPr>
              <a:t> Luce</a:t>
            </a:r>
            <a:endParaRPr lang="pl-PL" dirty="0" smtClean="0"/>
          </a:p>
        </p:txBody>
      </p:sp>
      <p:sp>
        <p:nvSpPr>
          <p:cNvPr id="5" name="pole tekstowe 4"/>
          <p:cNvSpPr txBox="1"/>
          <p:nvPr/>
        </p:nvSpPr>
        <p:spPr>
          <a:xfrm>
            <a:off x="4932040" y="386104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hlinkClick r:id="rId6"/>
              </a:rPr>
              <a:t>Homilia beatyfikacji </a:t>
            </a:r>
            <a:r>
              <a:rPr lang="pl-PL" dirty="0" err="1" smtClean="0">
                <a:hlinkClick r:id="rId6"/>
              </a:rPr>
              <a:t>Chiary</a:t>
            </a:r>
            <a:r>
              <a:rPr lang="pl-PL" dirty="0" smtClean="0">
                <a:hlinkClick r:id="rId6"/>
              </a:rPr>
              <a:t> Luce Badano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907704" y="386104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hlinkClick r:id="rId5"/>
              </a:rPr>
              <a:t>„Jasne Światło”</a:t>
            </a:r>
          </a:p>
          <a:p>
            <a:pPr algn="ctr"/>
            <a:r>
              <a:rPr lang="pl-PL" dirty="0" smtClean="0">
                <a:hlinkClick r:id="rId5"/>
              </a:rPr>
              <a:t>− </a:t>
            </a:r>
            <a:r>
              <a:rPr lang="pl-PL" dirty="0" err="1" smtClean="0">
                <a:hlinkClick r:id="rId5"/>
              </a:rPr>
              <a:t>bl</a:t>
            </a:r>
            <a:r>
              <a:rPr lang="pl-PL" dirty="0" smtClean="0">
                <a:hlinkClick r:id="rId5"/>
              </a:rPr>
              <a:t>. </a:t>
            </a:r>
            <a:r>
              <a:rPr lang="pl-PL" dirty="0" err="1" smtClean="0">
                <a:hlinkClick r:id="rId5"/>
              </a:rPr>
              <a:t>Chiara</a:t>
            </a:r>
            <a:r>
              <a:rPr lang="pl-PL" dirty="0" smtClean="0">
                <a:hlinkClick r:id="rId5"/>
              </a:rPr>
              <a:t> Badano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7180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34</Words>
  <Application>Microsoft Office PowerPoint</Application>
  <PresentationFormat>Pokaz na ekranie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Agata Grzywaczewska</dc:creator>
  <cp:lastModifiedBy>Agata Grzywaczewska</cp:lastModifiedBy>
  <cp:revision>9</cp:revision>
  <dcterms:created xsi:type="dcterms:W3CDTF">2020-02-28T10:28:54Z</dcterms:created>
  <dcterms:modified xsi:type="dcterms:W3CDTF">2020-03-31T11:49:26Z</dcterms:modified>
</cp:coreProperties>
</file>