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DE25-FD39-4261-9EC4-3EF79C2F33A9}" type="datetimeFigureOut">
              <a:rPr lang="pl-PL" smtClean="0"/>
              <a:t>2020-04-24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2E9C-D2C6-41B3-B82D-6AE04C55AF8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1</cp:revision>
  <dcterms:created xsi:type="dcterms:W3CDTF">2020-04-24T18:36:50Z</dcterms:created>
  <dcterms:modified xsi:type="dcterms:W3CDTF">2020-04-24T18:41:26Z</dcterms:modified>
</cp:coreProperties>
</file>