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3" r:id="rId4"/>
    <p:sldId id="264" r:id="rId5"/>
    <p:sldId id="265" r:id="rId6"/>
    <p:sldId id="266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82E5-EB05-42C3-94D4-36371AE3DA50}" type="datetimeFigureOut">
              <a:rPr lang="pl-PL" smtClean="0"/>
              <a:t>11.04.2020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106BF-9DBE-4D14-B7F3-2D6A3373C1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2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77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0132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773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547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106BF-9DBE-4D14-B7F3-2D6A3373C14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8596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/>
              <a:t>13. Bóg w którego wierzę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l-PL" sz="1400" b="1" dirty="0"/>
          </a:p>
          <a:p>
            <a:r>
              <a:rPr lang="pl-PL" sz="3600" b="1" dirty="0"/>
              <a:t>Fałszywe obrazy Boga</a:t>
            </a:r>
          </a:p>
        </p:txBody>
      </p:sp>
    </p:spTree>
    <p:extLst>
      <p:ext uri="{BB962C8B-B14F-4D97-AF65-F5344CB8AC3E}">
        <p14:creationId xmlns:p14="http://schemas.microsoft.com/office/powerpoint/2010/main" val="339081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278" y="608504"/>
            <a:ext cx="4785575" cy="126093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/>
                </a:solidFill>
              </a:rPr>
              <a:t>Bóg sędzia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4278" y="2448560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Występuje w różnych formach w postaci napawającego strachem i bojaźnią </a:t>
            </a:r>
            <a:r>
              <a:rPr lang="pl-PL" sz="3200" b="1" dirty="0" err="1">
                <a:solidFill>
                  <a:schemeClr val="bg1"/>
                </a:solidFill>
              </a:rPr>
              <a:t>superboga</a:t>
            </a:r>
            <a:r>
              <a:rPr lang="pl-PL" sz="32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r="9080"/>
          <a:stretch>
            <a:fillRect/>
          </a:stretch>
        </p:blipFill>
        <p:spPr>
          <a:xfrm>
            <a:off x="6238875" y="608013"/>
            <a:ext cx="5627688" cy="5562600"/>
          </a:xfrm>
        </p:spPr>
      </p:pic>
    </p:spTree>
    <p:extLst>
      <p:ext uri="{BB962C8B-B14F-4D97-AF65-F5344CB8AC3E}">
        <p14:creationId xmlns:p14="http://schemas.microsoft.com/office/powerpoint/2010/main" val="12042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278" y="608504"/>
            <a:ext cx="4785575" cy="126093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/>
                </a:solidFill>
              </a:rPr>
              <a:t>Bóg samowoli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4278" y="2448560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Jest nieobliczalnym, despotycznym tyranem. Potępia bez powodu i bez przyczyny obdarowuje łaską.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1222653"/>
            <a:ext cx="5627688" cy="4333319"/>
          </a:xfrm>
        </p:spPr>
      </p:pic>
    </p:spTree>
    <p:extLst>
      <p:ext uri="{BB962C8B-B14F-4D97-AF65-F5344CB8AC3E}">
        <p14:creationId xmlns:p14="http://schemas.microsoft.com/office/powerpoint/2010/main" val="353365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278" y="608504"/>
            <a:ext cx="4785575" cy="152509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/>
                </a:solidFill>
              </a:rPr>
              <a:t>Wszechwładny Ojciec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4278" y="2448560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Wobec ogromnego ojcowskiego autorytetu człowiek czuje się wtłoczony w rolę grzecznego, posłusznego dziecka.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59" y="1371052"/>
            <a:ext cx="5574520" cy="4333319"/>
          </a:xfrm>
        </p:spPr>
      </p:pic>
    </p:spTree>
    <p:extLst>
      <p:ext uri="{BB962C8B-B14F-4D97-AF65-F5344CB8AC3E}">
        <p14:creationId xmlns:p14="http://schemas.microsoft.com/office/powerpoint/2010/main" val="343786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278" y="608504"/>
            <a:ext cx="4785575" cy="152509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/>
                </a:solidFill>
              </a:rPr>
              <a:t>Bóg śmierci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4278" y="2448560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W każdej chwili może przeciąć nić życia i skazać człowieka na wieczne potępienie. 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35" y="1371052"/>
            <a:ext cx="5168968" cy="4333319"/>
          </a:xfrm>
        </p:spPr>
      </p:pic>
    </p:spTree>
    <p:extLst>
      <p:ext uri="{BB962C8B-B14F-4D97-AF65-F5344CB8AC3E}">
        <p14:creationId xmlns:p14="http://schemas.microsoft.com/office/powerpoint/2010/main" val="68581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4278" y="608504"/>
            <a:ext cx="4785575" cy="1525096"/>
          </a:xfrm>
        </p:spPr>
        <p:txBody>
          <a:bodyPr>
            <a:noAutofit/>
          </a:bodyPr>
          <a:lstStyle/>
          <a:p>
            <a:r>
              <a:rPr lang="pl-PL" sz="4800" b="1" dirty="0">
                <a:solidFill>
                  <a:schemeClr val="accent1"/>
                </a:solidFill>
              </a:rPr>
              <a:t>Bóg księgowy</a:t>
            </a:r>
            <a:endParaRPr lang="pl-PL" sz="4800" dirty="0">
              <a:solidFill>
                <a:schemeClr val="accent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4278" y="2448560"/>
            <a:ext cx="4908094" cy="372158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Jest pozbawionym uczuć i serca robotem, który automatycznie rejestruje i zapisuje każdy błąd i wykroczenie człowieka wobec prawa. </a:t>
            </a: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459" y="1447266"/>
            <a:ext cx="5574520" cy="4180890"/>
          </a:xfrm>
        </p:spPr>
      </p:pic>
    </p:spTree>
    <p:extLst>
      <p:ext uri="{BB962C8B-B14F-4D97-AF65-F5344CB8AC3E}">
        <p14:creationId xmlns:p14="http://schemas.microsoft.com/office/powerpoint/2010/main" val="354927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0" b="5942"/>
          <a:stretch/>
        </p:blipFill>
        <p:spPr>
          <a:xfrm>
            <a:off x="-17943" y="0"/>
            <a:ext cx="12354093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1026695" y="1265246"/>
            <a:ext cx="1123797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latin typeface="Adobe Garamond Pro Bold" panose="02020702060506020403" pitchFamily="18" charset="-18"/>
              </a:rPr>
              <a:t>Sposoby na odkrywanie prawdziwego </a:t>
            </a:r>
            <a:br>
              <a:rPr lang="pl-PL" sz="3200" dirty="0">
                <a:latin typeface="Adobe Garamond Pro Bold" panose="02020702060506020403" pitchFamily="18" charset="-18"/>
              </a:rPr>
            </a:br>
            <a:r>
              <a:rPr lang="pl-PL" sz="3200" dirty="0">
                <a:latin typeface="Adobe Garamond Pro Bold" panose="02020702060506020403" pitchFamily="18" charset="-18"/>
              </a:rPr>
              <a:t>obrazu Boga: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modlitwa osobista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czytanie Pisma Świętego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lektura duchowa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sięganie do czasopism i książek religijnych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korzystanie z sakramentów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bycie we wspólnocie</a:t>
            </a:r>
            <a:endParaRPr lang="pl-PL" sz="2800" dirty="0">
              <a:latin typeface="Adobe Garamond Pro Bold" panose="02020702060506020403" pitchFamily="18" charset="-18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pl-PL" sz="3200" dirty="0">
                <a:latin typeface="Adobe Garamond Pro Bold" panose="02020702060506020403" pitchFamily="18" charset="-18"/>
              </a:rPr>
              <a:t>kierownictwo duchowe</a:t>
            </a:r>
            <a:endParaRPr lang="pl-PL" sz="2800" dirty="0">
              <a:latin typeface="Adobe Garamond Pro Bold" panose="02020702060506020403" pitchFamily="18" charset="-18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26695" y="44337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200" b="1" dirty="0">
                <a:solidFill>
                  <a:srgbClr val="FF0000"/>
                </a:solidFill>
              </a:rPr>
              <a:t>Notatka: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35815" y="512460"/>
            <a:ext cx="11237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>
                <a:latin typeface="+mj-lt"/>
              </a:rPr>
              <a:t>Źródła grafik:</a:t>
            </a:r>
          </a:p>
          <a:p>
            <a:endParaRPr lang="pl-PL" sz="32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https://stodola.pl/admin/model/class/upload/kofs_c7e9848950189be0461696418698e6c813652231090.jpg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http://magazynkontakt.pl/wp-content/uploads/2016/04/b%C3%B3g2.png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https://kefir2010.files.wordpress.com/2014/12/wiara-i-religia-dyskusja.jpg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https://wf1.xcdn.pl/files/15/02/23/716868_stworzenie20C59Bwiata1_83.jpg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https://img3.dmty.pl//uploads/201101/1294822048_by_Maurycy1991_600.jpg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https://i.ytimg.com/vi/T6cXvSDfFu8/hqdefault.jpg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dirty="0">
                <a:latin typeface="+mj-lt"/>
              </a:rPr>
              <a:t>https://pixabay.com/vectors/sheet-paper-notice-card-chart-156803/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dirty="0">
              <a:latin typeface="+mj-lt"/>
            </a:endParaRPr>
          </a:p>
          <a:p>
            <a:endParaRPr lang="pl-PL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82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323</TotalTime>
  <Words>244</Words>
  <Application>Microsoft Office PowerPoint</Application>
  <PresentationFormat>Panoramiczny</PresentationFormat>
  <Paragraphs>37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Adobe Garamond Pro Bold</vt:lpstr>
      <vt:lpstr>Arial</vt:lpstr>
      <vt:lpstr>Calibri</vt:lpstr>
      <vt:lpstr>Century Gothic</vt:lpstr>
      <vt:lpstr>Wingdings</vt:lpstr>
      <vt:lpstr>Wingdings 3</vt:lpstr>
      <vt:lpstr>Jon (sala konferencyjna)</vt:lpstr>
      <vt:lpstr>13. Bóg w którego wierzę</vt:lpstr>
      <vt:lpstr>Bóg sędzia</vt:lpstr>
      <vt:lpstr>Bóg samowoli</vt:lpstr>
      <vt:lpstr>Wszechwładny Ojciec</vt:lpstr>
      <vt:lpstr>Bóg śmierci</vt:lpstr>
      <vt:lpstr>Bóg księgowy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 Bóg w którego wierzę</dc:title>
  <dc:creator>brylo84@hotmail.com</dc:creator>
  <cp:lastModifiedBy>Magda Koper</cp:lastModifiedBy>
  <cp:revision>13</cp:revision>
  <dcterms:created xsi:type="dcterms:W3CDTF">2018-12-12T11:07:22Z</dcterms:created>
  <dcterms:modified xsi:type="dcterms:W3CDTF">2020-04-11T10:45:24Z</dcterms:modified>
</cp:coreProperties>
</file>