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C82E5-EB05-42C3-94D4-36371AE3DA50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106BF-9DBE-4D14-B7F3-2D6A3373C1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328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6BF-9DBE-4D14-B7F3-2D6A3373C144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6773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6BF-9DBE-4D14-B7F3-2D6A3373C144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0132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6BF-9DBE-4D14-B7F3-2D6A3373C144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7734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6BF-9DBE-4D14-B7F3-2D6A3373C144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5477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6BF-9DBE-4D14-B7F3-2D6A3373C144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8596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/>
          <a:lstStyle/>
          <a:p>
            <a:r>
              <a:rPr lang="pl-PL" b="1" dirty="0"/>
              <a:t>18. Przyjąć Ducha Świętego, żeby żyć…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pl-PL" sz="1400" b="1" dirty="0"/>
          </a:p>
          <a:p>
            <a:r>
              <a:rPr lang="pl-PL" sz="3600" b="1" dirty="0"/>
              <a:t>Odkrywanie Życia W duchu Świętym…</a:t>
            </a:r>
          </a:p>
        </p:txBody>
      </p:sp>
    </p:spTree>
    <p:extLst>
      <p:ext uri="{BB962C8B-B14F-4D97-AF65-F5344CB8AC3E}">
        <p14:creationId xmlns:p14="http://schemas.microsoft.com/office/powerpoint/2010/main" val="3390818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35815" y="512460"/>
            <a:ext cx="1123797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latin typeface="+mj-lt"/>
              </a:rPr>
              <a:t>Źródła grafik:</a:t>
            </a:r>
          </a:p>
          <a:p>
            <a:endParaRPr lang="pl-PL" sz="3200" dirty="0">
              <a:latin typeface="+mj-lt"/>
            </a:endParaRPr>
          </a:p>
          <a:p>
            <a:r>
              <a:rPr lang="pl-PL" dirty="0"/>
              <a:t>https://pixabay.com/pl/illustrations/zesłania-ducha-świętego-duch-święty-3409249/</a:t>
            </a:r>
          </a:p>
          <a:p>
            <a:r>
              <a:rPr lang="pl-PL" dirty="0"/>
              <a:t>ttps://pixabay.com/pl/illustrations/zesłania-ducha-świętego-3409407/</a:t>
            </a:r>
          </a:p>
          <a:p>
            <a:r>
              <a:rPr lang="pl-PL" dirty="0"/>
              <a:t> </a:t>
            </a:r>
          </a:p>
          <a:p>
            <a:r>
              <a:rPr lang="pl-PL" dirty="0"/>
              <a:t>https://pixabay.com/pl/photos/drzewo-upadek-upadek-kolorów-99852/</a:t>
            </a:r>
          </a:p>
          <a:p>
            <a:r>
              <a:rPr lang="pl-PL" dirty="0"/>
              <a:t>https://pixabay.com/pl/vectors/krzesło-biurko-edukacja-szkoły-1295604/</a:t>
            </a:r>
          </a:p>
          <a:p>
            <a:r>
              <a:rPr lang="pl-PL" dirty="0"/>
              <a:t>https://pixabay.com/pl/photos/wolf-predator-przyrody-montana-142173/</a:t>
            </a:r>
          </a:p>
          <a:p>
            <a:r>
              <a:rPr lang="pl-PL" dirty="0"/>
              <a:t>https://pixabay.com/pl/photos/chrzest-katolicki-kochanie-religii-644267/</a:t>
            </a:r>
          </a:p>
          <a:p>
            <a:r>
              <a:rPr lang="pl-PL" dirty="0"/>
              <a:t>https://pixabay.com/pl/photos/jan-paweł-ii-papież-święty-watykan-1859785/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>
              <a:latin typeface="+mj-lt"/>
            </a:endParaRPr>
          </a:p>
          <a:p>
            <a:endParaRPr lang="pl-PL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782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6. Przyjąć Ducha Świętego, żeby żyć…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91440" y="2576117"/>
            <a:ext cx="75346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3600" b="1" i="1" dirty="0"/>
              <a:t>Dotknij swojej ławki, poczuj, że jest twarda, może zimna,</a:t>
            </a:r>
            <a:endParaRPr lang="pl-PL" sz="3600" dirty="0"/>
          </a:p>
          <a:p>
            <a:r>
              <a:rPr lang="pl-PL" sz="3600" b="1" i="1" dirty="0"/>
              <a:t>może ciepła. Może jest popisana, nowa, brudna… </a:t>
            </a:r>
          </a:p>
          <a:p>
            <a:r>
              <a:rPr lang="pl-PL" sz="3600" b="1" i="1" dirty="0"/>
              <a:t>To jest jakiś sposób bycia na tym świecie. </a:t>
            </a:r>
          </a:p>
          <a:p>
            <a:r>
              <a:rPr lang="pl-PL" sz="3600" b="1" i="1" dirty="0"/>
              <a:t>Pomyśl, czy ty chcesz taki być?</a:t>
            </a:r>
            <a:endParaRPr lang="pl-PL" sz="3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439" y="2766646"/>
            <a:ext cx="3328072" cy="341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3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11171" y="1194191"/>
            <a:ext cx="4908094" cy="3721580"/>
          </a:xfrm>
        </p:spPr>
        <p:txBody>
          <a:bodyPr>
            <a:noAutofit/>
          </a:bodyPr>
          <a:lstStyle/>
          <a:p>
            <a:pPr lvl="0"/>
            <a:r>
              <a:rPr lang="pl-PL" sz="3200" b="1" i="1" dirty="0"/>
              <a:t>Spójrz na okno albo za okno. Widzisz drzewo. Ono żyje. Jest zielone</a:t>
            </a:r>
            <a:endParaRPr lang="pl-PL" sz="3200" dirty="0"/>
          </a:p>
          <a:p>
            <a:r>
              <a:rPr lang="pl-PL" sz="3200" b="1" i="1" dirty="0"/>
              <a:t>Rośnie, może kwitnie. Nie rusza się z miejsca. Ktoś je kiedyś wytnie</a:t>
            </a:r>
            <a:endParaRPr lang="pl-PL" sz="3200" dirty="0"/>
          </a:p>
          <a:p>
            <a:r>
              <a:rPr lang="pl-PL" sz="3200" b="1" i="1" dirty="0"/>
              <a:t>i zużyje. To jest życie. Chcesz tak żyć?</a:t>
            </a:r>
            <a:endParaRPr lang="pl-PL" sz="3200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7" r="26617"/>
          <a:stretch>
            <a:fillRect/>
          </a:stretch>
        </p:blipFill>
        <p:spPr>
          <a:xfrm>
            <a:off x="6547870" y="1143000"/>
            <a:ext cx="4378038" cy="4572000"/>
          </a:xfrm>
        </p:spPr>
      </p:pic>
    </p:spTree>
    <p:extLst>
      <p:ext uri="{BB962C8B-B14F-4D97-AF65-F5344CB8AC3E}">
        <p14:creationId xmlns:p14="http://schemas.microsoft.com/office/powerpoint/2010/main" val="120422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34617" y="1194191"/>
            <a:ext cx="4908094" cy="3721580"/>
          </a:xfrm>
        </p:spPr>
        <p:txBody>
          <a:bodyPr>
            <a:noAutofit/>
          </a:bodyPr>
          <a:lstStyle/>
          <a:p>
            <a:pPr lvl="0"/>
            <a:r>
              <a:rPr lang="pl-PL" sz="3200" b="1" i="1" dirty="0"/>
              <a:t>Może masz w domu zwierzaka. Czeka na ciebie i cieszy się gdy wracasz, biega za tobą, rośnie, karmisz je. To też jest życie, ciekawsze niż te poprzednie. Chcesz taki być?</a:t>
            </a:r>
            <a:endParaRPr lang="pl-PL" sz="3200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0" r="26470"/>
          <a:stretch>
            <a:fillRect/>
          </a:stretch>
        </p:blipFill>
        <p:spPr>
          <a:xfrm>
            <a:off x="6547870" y="1143000"/>
            <a:ext cx="4378038" cy="5089912"/>
          </a:xfrm>
        </p:spPr>
      </p:pic>
    </p:spTree>
    <p:extLst>
      <p:ext uri="{BB962C8B-B14F-4D97-AF65-F5344CB8AC3E}">
        <p14:creationId xmlns:p14="http://schemas.microsoft.com/office/powerpoint/2010/main" val="3533653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109" y="514252"/>
            <a:ext cx="4908094" cy="3721580"/>
          </a:xfrm>
        </p:spPr>
        <p:txBody>
          <a:bodyPr>
            <a:noAutofit/>
          </a:bodyPr>
          <a:lstStyle/>
          <a:p>
            <a:pPr lvl="0"/>
            <a:r>
              <a:rPr lang="pl-PL" sz="2800" b="1" i="1" dirty="0"/>
              <a:t>Dotknij teraz prawą dłonią swego serca. Policz ile razy uderzy w ciągu minuty. Pomnóż to przez czas godziny, dnia, miesiąca, wakacji, studiów, małżeństwa, starości. Wyszło bardzo dużo… </a:t>
            </a:r>
            <a:br>
              <a:rPr lang="pl-PL" sz="2800" b="1" i="1" dirty="0"/>
            </a:br>
            <a:r>
              <a:rPr lang="pl-PL" sz="2800" b="1" i="1" dirty="0"/>
              <a:t>I ono kiedyś przestanie bić… </a:t>
            </a:r>
            <a:br>
              <a:rPr lang="pl-PL" sz="2800" b="1" i="1" dirty="0"/>
            </a:br>
            <a:r>
              <a:rPr lang="pl-PL" sz="2800" b="1" i="1" dirty="0"/>
              <a:t>Chcesz żyć tylko tyle…? </a:t>
            </a:r>
            <a:br>
              <a:rPr lang="pl-PL" sz="2800" b="1" i="1" dirty="0"/>
            </a:br>
            <a:r>
              <a:rPr lang="pl-PL" sz="2800" b="1" i="1" dirty="0"/>
              <a:t>A może pragniesz więcej?</a:t>
            </a:r>
            <a:endParaRPr lang="pl-PL" sz="2800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9" b="2779"/>
          <a:stretch>
            <a:fillRect/>
          </a:stretch>
        </p:blipFill>
        <p:spPr>
          <a:xfrm>
            <a:off x="6641655" y="486508"/>
            <a:ext cx="4108407" cy="5820426"/>
          </a:xfrm>
        </p:spPr>
      </p:pic>
    </p:spTree>
    <p:extLst>
      <p:ext uri="{BB962C8B-B14F-4D97-AF65-F5344CB8AC3E}">
        <p14:creationId xmlns:p14="http://schemas.microsoft.com/office/powerpoint/2010/main" val="3437860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23601" y="443914"/>
            <a:ext cx="4908094" cy="3721580"/>
          </a:xfrm>
        </p:spPr>
        <p:txBody>
          <a:bodyPr>
            <a:noAutofit/>
          </a:bodyPr>
          <a:lstStyle/>
          <a:p>
            <a:r>
              <a:rPr lang="pl-PL" sz="3200" b="1" dirty="0"/>
              <a:t>Kiedy przyjmujesz Ducha Świętego?                                             </a:t>
            </a:r>
            <a:endParaRPr lang="pl-PL" sz="3200" dirty="0"/>
          </a:p>
          <a:p>
            <a:r>
              <a:rPr lang="pl-PL" sz="3200" i="1" dirty="0"/>
              <a:t>W chrzcie stałeś się dzieckiem Bożym. </a:t>
            </a:r>
            <a:endParaRPr lang="pl-PL" sz="3200" dirty="0"/>
          </a:p>
          <a:p>
            <a:r>
              <a:rPr lang="pl-PL" sz="3200" i="1" dirty="0"/>
              <a:t>Przyjąłeś Ducha Świętego.</a:t>
            </a:r>
            <a:endParaRPr lang="pl-PL" sz="3200" dirty="0"/>
          </a:p>
          <a:p>
            <a:r>
              <a:rPr lang="pl-PL" sz="3200" i="1" dirty="0"/>
              <a:t>Przy bierzmowaniu zostałeś namaszczony.</a:t>
            </a:r>
            <a:endParaRPr lang="pl-PL" sz="3200" dirty="0"/>
          </a:p>
          <a:p>
            <a:r>
              <a:rPr lang="pl-PL" sz="3200" i="1" dirty="0"/>
              <a:t>Sam poprosiłeś o Jego życie w tobie.</a:t>
            </a:r>
            <a:endParaRPr lang="pl-PL" sz="3200" dirty="0"/>
          </a:p>
          <a:p>
            <a:endParaRPr lang="pl-PL" sz="3200" b="1" dirty="0">
              <a:solidFill>
                <a:schemeClr val="bg1"/>
              </a:solidFill>
            </a:endParaRP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0" r="26470"/>
          <a:stretch>
            <a:fillRect/>
          </a:stretch>
        </p:blipFill>
        <p:spPr>
          <a:xfrm>
            <a:off x="6747163" y="474783"/>
            <a:ext cx="4401484" cy="6235631"/>
          </a:xfrm>
        </p:spPr>
      </p:pic>
    </p:spTree>
    <p:extLst>
      <p:ext uri="{BB962C8B-B14F-4D97-AF65-F5344CB8AC3E}">
        <p14:creationId xmlns:p14="http://schemas.microsoft.com/office/powerpoint/2010/main" val="685810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81509" y="596314"/>
            <a:ext cx="4908094" cy="3721580"/>
          </a:xfrm>
        </p:spPr>
        <p:txBody>
          <a:bodyPr>
            <a:noAutofit/>
          </a:bodyPr>
          <a:lstStyle/>
          <a:p>
            <a:r>
              <a:rPr lang="pl-PL" sz="3200" i="1" dirty="0"/>
              <a:t>Gdy idziesz do komunii przyjmujesz Chrystusa, </a:t>
            </a:r>
            <a:endParaRPr lang="pl-PL" sz="3200" dirty="0"/>
          </a:p>
          <a:p>
            <a:r>
              <a:rPr lang="pl-PL" sz="3200" i="1" dirty="0"/>
              <a:t>który stał się za sprawą Ducha Świętego.</a:t>
            </a:r>
            <a:endParaRPr lang="pl-PL" sz="3200" dirty="0"/>
          </a:p>
          <a:p>
            <a:r>
              <a:rPr lang="pl-PL" sz="3200" dirty="0"/>
              <a:t> </a:t>
            </a:r>
          </a:p>
          <a:p>
            <a:r>
              <a:rPr lang="pl-PL" sz="3200" i="1" dirty="0"/>
              <a:t>Kiedy się modlisz Duch Święty modli się z Tobą </a:t>
            </a:r>
            <a:endParaRPr lang="pl-PL" sz="3200" dirty="0"/>
          </a:p>
          <a:p>
            <a:r>
              <a:rPr lang="pl-PL" sz="3200" i="1" dirty="0"/>
              <a:t>lub za ciebie.</a:t>
            </a:r>
            <a:endParaRPr lang="pl-PL" sz="3200" dirty="0"/>
          </a:p>
          <a:p>
            <a:endParaRPr lang="pl-PL" sz="3200" b="1" dirty="0">
              <a:solidFill>
                <a:schemeClr val="bg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637" y="1791285"/>
            <a:ext cx="5608702" cy="347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70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CA8648-6C5B-4E7F-9BFD-CB4E2035C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4" y="570451"/>
            <a:ext cx="5645790" cy="5738070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000" b="1" dirty="0"/>
              <a:t>Modlitwa Jana Pawła II o dary Ducha Świętego</a:t>
            </a:r>
            <a:br>
              <a:rPr lang="pl-PL" sz="2000" b="1" dirty="0"/>
            </a:br>
            <a:r>
              <a:rPr lang="pl-PL" sz="2000" dirty="0"/>
              <a:t>Duchu Święty, proszę Cię </a:t>
            </a:r>
            <a:r>
              <a:rPr lang="pl-PL" sz="2800" dirty="0"/>
              <a:t>:</a:t>
            </a:r>
            <a:br>
              <a:rPr lang="pl-PL" sz="2800" dirty="0"/>
            </a:br>
            <a:r>
              <a:rPr lang="pl-PL" sz="1800" dirty="0"/>
              <a:t>o dar Mądrości do lepszego poznawania Ciebie i Twoich doskonałości Bożych, </a:t>
            </a:r>
            <a:br>
              <a:rPr lang="pl-PL" sz="1800" dirty="0"/>
            </a:br>
            <a:r>
              <a:rPr lang="pl-PL" sz="1800" dirty="0"/>
              <a:t>o dar Rozumu do lepszego zrozumienia ducha tajemnic wiary świętej, </a:t>
            </a:r>
            <a:br>
              <a:rPr lang="pl-PL" sz="1800" dirty="0"/>
            </a:br>
            <a:r>
              <a:rPr lang="pl-PL" sz="1800" dirty="0"/>
              <a:t>o dar Umiejętności, abym w życiu kierował się zasadami tejże wiary, </a:t>
            </a:r>
            <a:br>
              <a:rPr lang="pl-PL" sz="1800" dirty="0"/>
            </a:br>
            <a:r>
              <a:rPr lang="pl-PL" sz="1800" dirty="0"/>
              <a:t>o dar Rady, abym we wszystkim u Ciebie szukał rady i u Ciebie ją zawsze znajdował, </a:t>
            </a:r>
            <a:br>
              <a:rPr lang="pl-PL" sz="1800" dirty="0"/>
            </a:br>
            <a:r>
              <a:rPr lang="pl-PL" sz="1800" dirty="0"/>
              <a:t>o dar Męstwa, aby żadna bojaźń ani względy ziemskie nie mogły mnie od Ciebie oderwać, </a:t>
            </a:r>
            <a:br>
              <a:rPr lang="pl-PL" sz="1800" dirty="0"/>
            </a:br>
            <a:r>
              <a:rPr lang="pl-PL" sz="1800" dirty="0"/>
              <a:t>o dar Pobożności, abym zawsze służył Twojemu Majestatowi z synowską miłością, </a:t>
            </a:r>
            <a:br>
              <a:rPr lang="pl-PL" sz="1800" dirty="0"/>
            </a:br>
            <a:r>
              <a:rPr lang="pl-PL" sz="1800" dirty="0"/>
              <a:t>dar Bojaźni Bożej, abym lękał się grzechu, który Ciebie, o Boże obraża. </a:t>
            </a:r>
            <a:endParaRPr lang="pl-PL" sz="18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2307A1A-4F93-4FCB-A90C-306E16D0F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913" y="453590"/>
            <a:ext cx="3755379" cy="590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71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813D44-4BF8-43B4-891D-0E90CC167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>
                <a:solidFill>
                  <a:srgbClr val="FFFF00"/>
                </a:solidFill>
              </a:rPr>
              <a:t>Sposoby </a:t>
            </a:r>
            <a:r>
              <a:rPr lang="pl-PL" sz="3200" b="1" dirty="0">
                <a:solidFill>
                  <a:srgbClr val="FFFF00"/>
                </a:solidFill>
              </a:rPr>
              <a:t>na odkrywanie życia i działania Ducha Świętego w swoim życiu: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C712E30-04C8-4D78-A6AA-CE94E843B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6561" y="3162651"/>
            <a:ext cx="10897299" cy="3481430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czytanie Słowa Bożego;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modlitwa wspólnotowa i osobista;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przypominanie sobie znaczenia sakramentów chrztu i bierzmowania;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głębsze przygotowanie do sakramentu pokuty i pojednania;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odkrywanie piękna i radości codziennego życia;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odnalezienie swego miejsca w Kościele;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dzielenie się świadectwem wiary;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przypomnienie sobie Darów i Owoców Ducha Świętego.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9622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348</TotalTime>
  <Words>536</Words>
  <Application>Microsoft Office PowerPoint</Application>
  <PresentationFormat>Panoramiczny</PresentationFormat>
  <Paragraphs>49</Paragraphs>
  <Slides>10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Symbol</vt:lpstr>
      <vt:lpstr>Times New Roman</vt:lpstr>
      <vt:lpstr>Wingdings 3</vt:lpstr>
      <vt:lpstr>Jon (sala konferencyjna)</vt:lpstr>
      <vt:lpstr>18. Przyjąć Ducha Świętego, żeby żyć…</vt:lpstr>
      <vt:lpstr>6. Przyjąć Ducha Świętego, żeby żyć…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Modlitwa Jana Pawła II o dary Ducha Świętego Duchu Święty, proszę Cię : o dar Mądrości do lepszego poznawania Ciebie i Twoich doskonałości Bożych,  o dar Rozumu do lepszego zrozumienia ducha tajemnic wiary świętej,  o dar Umiejętności, abym w życiu kierował się zasadami tejże wiary,  o dar Rady, abym we wszystkim u Ciebie szukał rady i u Ciebie ją zawsze znajdował,  o dar Męstwa, aby żadna bojaźń ani względy ziemskie nie mogły mnie od Ciebie oderwać,  o dar Pobożności, abym zawsze służył Twojemu Majestatowi z synowską miłością,  dar Bojaźni Bożej, abym lękał się grzechu, który Ciebie, o Boże obraża. </vt:lpstr>
      <vt:lpstr>Sposoby na odkrywanie życia i działania Ducha Świętego w swoim życiu: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13. Bóg w którego wierzę</dc:title>
  <dc:creator>brylo84@hotmail.com</dc:creator>
  <cp:lastModifiedBy>Magda Koper</cp:lastModifiedBy>
  <cp:revision>15</cp:revision>
  <dcterms:created xsi:type="dcterms:W3CDTF">2018-12-12T11:07:22Z</dcterms:created>
  <dcterms:modified xsi:type="dcterms:W3CDTF">2020-04-14T18:45:48Z</dcterms:modified>
</cp:coreProperties>
</file>