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1" r:id="rId35"/>
    <p:sldId id="289" r:id="rId36"/>
    <p:sldId id="292" r:id="rId37"/>
    <p:sldId id="294" r:id="rId38"/>
    <p:sldId id="293" r:id="rId39"/>
    <p:sldId id="295" r:id="rId40"/>
    <p:sldId id="297" r:id="rId41"/>
    <p:sldId id="296" r:id="rId42"/>
    <p:sldId id="300" r:id="rId43"/>
    <p:sldId id="298" r:id="rId44"/>
    <p:sldId id="302" r:id="rId45"/>
    <p:sldId id="304" r:id="rId46"/>
    <p:sldId id="303" r:id="rId47"/>
    <p:sldId id="305" r:id="rId48"/>
    <p:sldId id="307" r:id="rId49"/>
    <p:sldId id="306" r:id="rId50"/>
    <p:sldId id="308" r:id="rId51"/>
    <p:sldId id="310" r:id="rId52"/>
    <p:sldId id="309" r:id="rId53"/>
    <p:sldId id="311" r:id="rId54"/>
    <p:sldId id="313" r:id="rId55"/>
    <p:sldId id="312" r:id="rId56"/>
    <p:sldId id="314" r:id="rId57"/>
    <p:sldId id="316" r:id="rId58"/>
    <p:sldId id="315" r:id="rId59"/>
    <p:sldId id="317" r:id="rId60"/>
    <p:sldId id="319" r:id="rId61"/>
    <p:sldId id="318" r:id="rId62"/>
    <p:sldId id="320" r:id="rId63"/>
    <p:sldId id="322" r:id="rId64"/>
    <p:sldId id="321" r:id="rId65"/>
    <p:sldId id="323" r:id="rId66"/>
    <p:sldId id="325" r:id="rId67"/>
    <p:sldId id="326" r:id="rId68"/>
    <p:sldId id="324" r:id="rId69"/>
    <p:sldId id="328" r:id="rId70"/>
    <p:sldId id="327" r:id="rId71"/>
    <p:sldId id="329" r:id="rId72"/>
    <p:sldId id="331" r:id="rId73"/>
    <p:sldId id="330" r:id="rId74"/>
    <p:sldId id="332" r:id="rId75"/>
    <p:sldId id="334" r:id="rId76"/>
    <p:sldId id="333" r:id="rId77"/>
    <p:sldId id="335" r:id="rId78"/>
    <p:sldId id="337" r:id="rId79"/>
    <p:sldId id="336" r:id="rId80"/>
    <p:sldId id="338" r:id="rId81"/>
    <p:sldId id="340" r:id="rId82"/>
    <p:sldId id="339" r:id="rId83"/>
    <p:sldId id="341" r:id="rId84"/>
    <p:sldId id="343" r:id="rId85"/>
    <p:sldId id="342" r:id="rId86"/>
    <p:sldId id="344" r:id="rId87"/>
    <p:sldId id="346" r:id="rId88"/>
    <p:sldId id="345" r:id="rId89"/>
    <p:sldId id="347" r:id="rId90"/>
    <p:sldId id="349" r:id="rId91"/>
    <p:sldId id="348" r:id="rId92"/>
    <p:sldId id="350" r:id="rId93"/>
    <p:sldId id="352" r:id="rId94"/>
    <p:sldId id="351" r:id="rId95"/>
    <p:sldId id="353" r:id="rId96"/>
    <p:sldId id="355" r:id="rId97"/>
    <p:sldId id="354" r:id="rId98"/>
    <p:sldId id="356" r:id="rId99"/>
    <p:sldId id="358" r:id="rId100"/>
    <p:sldId id="357" r:id="rId101"/>
    <p:sldId id="359" r:id="rId102"/>
    <p:sldId id="361" r:id="rId103"/>
    <p:sldId id="360" r:id="rId104"/>
    <p:sldId id="362" r:id="rId105"/>
    <p:sldId id="364" r:id="rId106"/>
    <p:sldId id="363" r:id="rId107"/>
    <p:sldId id="365" r:id="rId108"/>
    <p:sldId id="367" r:id="rId109"/>
    <p:sldId id="366" r:id="rId110"/>
    <p:sldId id="368" r:id="rId111"/>
    <p:sldId id="370" r:id="rId112"/>
    <p:sldId id="369" r:id="rId113"/>
    <p:sldId id="371" r:id="rId114"/>
    <p:sldId id="373" r:id="rId115"/>
    <p:sldId id="372" r:id="rId116"/>
    <p:sldId id="374" r:id="rId117"/>
    <p:sldId id="376" r:id="rId118"/>
    <p:sldId id="375" r:id="rId119"/>
    <p:sldId id="377" r:id="rId120"/>
    <p:sldId id="379" r:id="rId121"/>
    <p:sldId id="378" r:id="rId122"/>
    <p:sldId id="380" r:id="rId123"/>
    <p:sldId id="382" r:id="rId124"/>
    <p:sldId id="381" r:id="rId125"/>
    <p:sldId id="383" r:id="rId126"/>
    <p:sldId id="385" r:id="rId127"/>
    <p:sldId id="384" r:id="rId128"/>
    <p:sldId id="386" r:id="rId129"/>
    <p:sldId id="388" r:id="rId130"/>
    <p:sldId id="387" r:id="rId131"/>
    <p:sldId id="389" r:id="rId132"/>
    <p:sldId id="391" r:id="rId133"/>
    <p:sldId id="390" r:id="rId134"/>
    <p:sldId id="392" r:id="rId135"/>
    <p:sldId id="394" r:id="rId136"/>
    <p:sldId id="393" r:id="rId137"/>
    <p:sldId id="395" r:id="rId138"/>
    <p:sldId id="397" r:id="rId139"/>
    <p:sldId id="396" r:id="rId140"/>
    <p:sldId id="398" r:id="rId141"/>
    <p:sldId id="400" r:id="rId142"/>
    <p:sldId id="399" r:id="rId143"/>
    <p:sldId id="401" r:id="rId144"/>
    <p:sldId id="403" r:id="rId145"/>
    <p:sldId id="402" r:id="rId146"/>
    <p:sldId id="404" r:id="rId147"/>
    <p:sldId id="406" r:id="rId148"/>
    <p:sldId id="405" r:id="rId149"/>
    <p:sldId id="407" r:id="rId150"/>
    <p:sldId id="409" r:id="rId151"/>
    <p:sldId id="408" r:id="rId152"/>
    <p:sldId id="410" r:id="rId153"/>
    <p:sldId id="412" r:id="rId154"/>
    <p:sldId id="411" r:id="rId155"/>
    <p:sldId id="413" r:id="rId156"/>
    <p:sldId id="415" r:id="rId157"/>
    <p:sldId id="414" r:id="rId158"/>
    <p:sldId id="416" r:id="rId159"/>
    <p:sldId id="418" r:id="rId160"/>
    <p:sldId id="417" r:id="rId161"/>
    <p:sldId id="419" r:id="rId162"/>
    <p:sldId id="421" r:id="rId163"/>
    <p:sldId id="420" r:id="rId164"/>
    <p:sldId id="422" r:id="rId165"/>
    <p:sldId id="424" r:id="rId166"/>
    <p:sldId id="423" r:id="rId167"/>
    <p:sldId id="425" r:id="rId168"/>
    <p:sldId id="427" r:id="rId169"/>
    <p:sldId id="426" r:id="rId170"/>
    <p:sldId id="428" r:id="rId17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tableStyles" Target="tableStyles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385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569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2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88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55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78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34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88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40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33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4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730">
              <a:schemeClr val="tx2">
                <a:lumMod val="20000"/>
                <a:lumOff val="80000"/>
              </a:schemeClr>
            </a:gs>
            <a:gs pos="44200">
              <a:schemeClr val="accent5">
                <a:lumMod val="40000"/>
                <a:lumOff val="60000"/>
              </a:schemeClr>
            </a:gs>
            <a:gs pos="0">
              <a:srgbClr val="0070C0"/>
            </a:gs>
            <a:gs pos="100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4475-5A46-4578-B46E-87E0C150863D}" type="datetimeFigureOut">
              <a:rPr lang="pl-PL" smtClean="0"/>
              <a:t>16.05.2016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E570A-8AFB-4841-B23A-86CA118850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47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03908" y="2967335"/>
            <a:ext cx="6936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 to jest grzech ciężki?</a:t>
            </a:r>
          </a:p>
        </p:txBody>
      </p:sp>
    </p:spTree>
    <p:extLst>
      <p:ext uri="{BB962C8B-B14F-4D97-AF65-F5344CB8AC3E}">
        <p14:creationId xmlns:p14="http://schemas.microsoft.com/office/powerpoint/2010/main" val="848411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7473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4865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6654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0170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1826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4236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55867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37877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3368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1269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09816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83016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88521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2738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45240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73470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07393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58822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7556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05000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55076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90947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0506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8189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6085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2041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69684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5066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56453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59912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8347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07744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03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8364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4940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4992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5068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02711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1392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59903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6893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27631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8933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7281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91485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58700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55032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69671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5986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1698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22813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4046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47576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6372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6300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47585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74759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1607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79745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02909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270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56788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94833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4020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7705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9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8029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89532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7395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8393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9332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7522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36428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5531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58134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9143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4450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91513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2102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1253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17471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7481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7527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79954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534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59048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46422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2728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5106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20758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15496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2203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36948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59629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95330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98100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4066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70246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575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38112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7030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1428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7980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404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54116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82572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5291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7654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17402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0648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6335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3228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10969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51079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9277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85922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88517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97909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157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06952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3051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46822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18903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0676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0544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99987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7897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7477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26824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51079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9439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67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9682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0613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42573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8581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649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59718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1039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35392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10375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78354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04727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20139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421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28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16956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3998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1494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75944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9352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9849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45235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32430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1437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0642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94131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7389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32372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7824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3297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25281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6614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82758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17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1027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1590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596370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61324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0833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37780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96276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66467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43365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680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1786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4823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3098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78167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5153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6778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7142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63368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1826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5764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50708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4613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5605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39997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7519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46843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98135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8948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73143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46620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820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7571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69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9355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08773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544614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50730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70904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60411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881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6253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777555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3305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4069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39739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0542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2627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1713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3048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6293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090962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8383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52615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45561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0529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45496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57344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267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7696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80669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1721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j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7779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21848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22761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6739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089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56297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62712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18212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53617" y="2132856"/>
            <a:ext cx="813992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</a:t>
            </a:r>
            <a:r>
              <a:rPr lang="pl-PL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rzech ciężki to świadome</a:t>
            </a:r>
          </a:p>
          <a:p>
            <a:pPr algn="ctr"/>
            <a:r>
              <a:rPr lang="pl-PL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 dobrowolne przekroczenie</a:t>
            </a:r>
          </a:p>
          <a:p>
            <a:pPr algn="ctr"/>
            <a:r>
              <a:rPr lang="pl-PL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</a:t>
            </a:r>
            <a:r>
              <a:rPr lang="pl-PL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rzykazań w rzeczy ważnej.</a:t>
            </a:r>
          </a:p>
        </p:txBody>
      </p:sp>
    </p:spTree>
    <p:extLst>
      <p:ext uri="{BB962C8B-B14F-4D97-AF65-F5344CB8AC3E}">
        <p14:creationId xmlns:p14="http://schemas.microsoft.com/office/powerpoint/2010/main" val="628764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0807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4118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756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44417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46453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73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1698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952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687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90276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51827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257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9823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80829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24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08777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2783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321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46045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5619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91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93071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98635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702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72651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64177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610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58559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84615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529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3323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53025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9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68287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5235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238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19840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333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56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8783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3601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616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8596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0430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837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46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7762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671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45512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2965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379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07528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0214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017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54371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4998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30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2887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23380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854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41135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7917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970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48716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7288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0980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42783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82838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04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8105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30089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25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83732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109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7466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7167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9702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3962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68653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4658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3271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5181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5834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341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758332"/>
              </p:ext>
            </p:extLst>
          </p:nvPr>
        </p:nvGraphicFramePr>
        <p:xfrm>
          <a:off x="3707906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59566"/>
              </p:ext>
            </p:extLst>
          </p:nvPr>
        </p:nvGraphicFramePr>
        <p:xfrm>
          <a:off x="504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596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51376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4594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0818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10296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77396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876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3132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0203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620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45376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4733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7495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03106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44851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3493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2787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002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59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7956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2155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5994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60995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4556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135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9812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0762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6928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0911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9474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464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86207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1853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1010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0408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5567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5264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28635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52036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6960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3607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23242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0701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3173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0501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9516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34021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80454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0145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9916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2557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39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78031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93290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344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73172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6212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2468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3175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132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1229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74321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8863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8978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7571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1120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5375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23171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452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01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0431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797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435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82078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073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3535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2133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8478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857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49422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25596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3341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0496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88628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18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477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3884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134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36001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3354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41411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8815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86004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6294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0521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1520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1702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1700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603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5219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2132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04100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6047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5673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13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4981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5456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3724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2349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94983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4798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012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5293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5180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67796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4534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9567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55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6687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1435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16506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22608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43279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0518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61965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9855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25152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389154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7758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1615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1316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3506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8125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2652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71253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6700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82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65138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982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755026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81176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64488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46482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06699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39604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08483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5978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4712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612270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8881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23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8290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19476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3717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4770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769717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434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189673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58192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32513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119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2691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2633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5470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399419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64169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6416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15384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75176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9989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36325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3241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822435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99246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22057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185459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736272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1168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88577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42810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53121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028252"/>
              </p:ext>
            </p:extLst>
          </p:nvPr>
        </p:nvGraphicFramePr>
        <p:xfrm>
          <a:off x="0" y="3573016"/>
          <a:ext cx="9108000" cy="299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!A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9103"/>
              </p:ext>
            </p:extLst>
          </p:nvPr>
        </p:nvGraphicFramePr>
        <p:xfrm>
          <a:off x="3707904" y="188640"/>
          <a:ext cx="2808310" cy="331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10">
                <a:tc>
                  <a:txBody>
                    <a:bodyPr/>
                    <a:lstStyle/>
                    <a:p>
                      <a:endParaRPr lang="pl-PL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4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3042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25218</Words>
  <Application>Microsoft Office PowerPoint</Application>
  <PresentationFormat>Pokaz na ekranie (4:3)</PresentationFormat>
  <Paragraphs>25036</Paragraphs>
  <Slides>170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170</vt:i4>
      </vt:variant>
    </vt:vector>
  </HeadingPairs>
  <TitlesOfParts>
    <vt:vector size="173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crossover</dc:creator>
  <cp:lastModifiedBy>P P</cp:lastModifiedBy>
  <cp:revision>34</cp:revision>
  <dcterms:created xsi:type="dcterms:W3CDTF">2016-03-29T21:13:29Z</dcterms:created>
  <dcterms:modified xsi:type="dcterms:W3CDTF">2016-05-16T19:06:34Z</dcterms:modified>
</cp:coreProperties>
</file>