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>
        <p:scale>
          <a:sx n="70" d="100"/>
          <a:sy n="70" d="100"/>
        </p:scale>
        <p:origin x="-139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69A2-AC1A-4F90-9119-88D95771B3A8}" type="datetimeFigureOut">
              <a:rPr lang="pl-PL" smtClean="0"/>
              <a:pPr/>
              <a:t>2020-10-10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3F-C082-4660-93E8-D1D200D3E2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69A2-AC1A-4F90-9119-88D95771B3A8}" type="datetimeFigureOut">
              <a:rPr lang="pl-PL" smtClean="0"/>
              <a:pPr/>
              <a:t>2020-10-10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3F-C082-4660-93E8-D1D200D3E2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69A2-AC1A-4F90-9119-88D95771B3A8}" type="datetimeFigureOut">
              <a:rPr lang="pl-PL" smtClean="0"/>
              <a:pPr/>
              <a:t>2020-10-10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3F-C082-4660-93E8-D1D200D3E2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69A2-AC1A-4F90-9119-88D95771B3A8}" type="datetimeFigureOut">
              <a:rPr lang="pl-PL" smtClean="0"/>
              <a:pPr/>
              <a:t>2020-10-10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3F-C082-4660-93E8-D1D200D3E2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69A2-AC1A-4F90-9119-88D95771B3A8}" type="datetimeFigureOut">
              <a:rPr lang="pl-PL" smtClean="0"/>
              <a:pPr/>
              <a:t>2020-10-10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3F-C082-4660-93E8-D1D200D3E2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69A2-AC1A-4F90-9119-88D95771B3A8}" type="datetimeFigureOut">
              <a:rPr lang="pl-PL" smtClean="0"/>
              <a:pPr/>
              <a:t>2020-10-10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3F-C082-4660-93E8-D1D200D3E2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69A2-AC1A-4F90-9119-88D95771B3A8}" type="datetimeFigureOut">
              <a:rPr lang="pl-PL" smtClean="0"/>
              <a:pPr/>
              <a:t>2020-10-10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3F-C082-4660-93E8-D1D200D3E2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69A2-AC1A-4F90-9119-88D95771B3A8}" type="datetimeFigureOut">
              <a:rPr lang="pl-PL" smtClean="0"/>
              <a:pPr/>
              <a:t>2020-10-10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3F-C082-4660-93E8-D1D200D3E2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69A2-AC1A-4F90-9119-88D95771B3A8}" type="datetimeFigureOut">
              <a:rPr lang="pl-PL" smtClean="0"/>
              <a:pPr/>
              <a:t>2020-10-10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3F-C082-4660-93E8-D1D200D3E2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69A2-AC1A-4F90-9119-88D95771B3A8}" type="datetimeFigureOut">
              <a:rPr lang="pl-PL" smtClean="0"/>
              <a:pPr/>
              <a:t>2020-10-10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3F-C082-4660-93E8-D1D200D3E2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69A2-AC1A-4F90-9119-88D95771B3A8}" type="datetimeFigureOut">
              <a:rPr lang="pl-PL" smtClean="0"/>
              <a:pPr/>
              <a:t>2020-10-10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3F-C082-4660-93E8-D1D200D3E2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69A2-AC1A-4F90-9119-88D95771B3A8}" type="datetimeFigureOut">
              <a:rPr lang="pl-PL" smtClean="0"/>
              <a:pPr/>
              <a:t>2020-10-10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953F-C082-4660-93E8-D1D200D3E27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lygosc.pl/gal/spis/3590421.Carlo-Acuti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arloacutis.com/" TargetMode="External"/><Relationship Id="rId4" Type="http://schemas.openxmlformats.org/officeDocument/2006/relationships/hyperlink" Target="http://www.vatican.va/content/francesco/pl/apost_exhortations/documents/papa-francesco_esortazione-ap_20190325_christus-vivi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0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0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627784" y="29969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3"/>
              </a:rPr>
              <a:t>Galeria zdjęć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627784" y="357301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hlinkClick r:id="rId4"/>
              </a:rPr>
              <a:t>„</a:t>
            </a:r>
            <a:r>
              <a:rPr lang="pl-PL" dirty="0" err="1" smtClean="0">
                <a:solidFill>
                  <a:schemeClr val="bg1"/>
                </a:solidFill>
                <a:hlinkClick r:id="rId4"/>
              </a:rPr>
              <a:t>Christus</a:t>
            </a:r>
            <a:r>
              <a:rPr lang="pl-PL" dirty="0" smtClean="0">
                <a:solidFill>
                  <a:schemeClr val="bg1"/>
                </a:solidFill>
                <a:hlinkClick r:id="rId4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hlinkClick r:id="rId4"/>
              </a:rPr>
              <a:t>vivit</a:t>
            </a:r>
            <a:r>
              <a:rPr lang="pl-PL" dirty="0" smtClean="0">
                <a:solidFill>
                  <a:schemeClr val="bg1"/>
                </a:solidFill>
                <a:hlinkClick r:id="rId4"/>
              </a:rPr>
              <a:t>”: posynodalna </a:t>
            </a:r>
            <a:r>
              <a:rPr lang="pl-PL" dirty="0" err="1" smtClean="0">
                <a:solidFill>
                  <a:schemeClr val="bg1"/>
                </a:solidFill>
                <a:hlinkClick r:id="rId4"/>
              </a:rPr>
              <a:t>adhortacja</a:t>
            </a:r>
            <a:r>
              <a:rPr lang="pl-PL" dirty="0" smtClean="0">
                <a:solidFill>
                  <a:schemeClr val="bg1"/>
                </a:solidFill>
                <a:hlinkClick r:id="rId4"/>
              </a:rPr>
              <a:t> apostolska papieża Franciszka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627784" y="220486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5"/>
              </a:rPr>
              <a:t>Wystawy zaprojektowane przez Carla </a:t>
            </a:r>
            <a:r>
              <a:rPr lang="pl-PL" dirty="0" err="1" smtClean="0">
                <a:hlinkClick r:id="rId5"/>
              </a:rPr>
              <a:t>Acutisa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</Words>
  <Application>Microsoft Office PowerPoint</Application>
  <PresentationFormat>Pokaz na ekranie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 Grzywaczewska</dc:creator>
  <cp:lastModifiedBy>Agata Grzywaczewska</cp:lastModifiedBy>
  <cp:revision>9</cp:revision>
  <dcterms:created xsi:type="dcterms:W3CDTF">2020-03-05T15:14:07Z</dcterms:created>
  <dcterms:modified xsi:type="dcterms:W3CDTF">2020-10-10T10:13:18Z</dcterms:modified>
</cp:coreProperties>
</file>