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EAAD-694A-47F4-ACA1-4C0AAC703D2C}" type="datetimeFigureOut">
              <a:rPr lang="pl-PL" smtClean="0"/>
              <a:pPr/>
              <a:t>2020-11-12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45A3-BBC4-45F3-A9B8-83090D1CD3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EAAD-694A-47F4-ACA1-4C0AAC703D2C}" type="datetimeFigureOut">
              <a:rPr lang="pl-PL" smtClean="0"/>
              <a:pPr/>
              <a:t>2020-11-12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45A3-BBC4-45F3-A9B8-83090D1CD3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EAAD-694A-47F4-ACA1-4C0AAC703D2C}" type="datetimeFigureOut">
              <a:rPr lang="pl-PL" smtClean="0"/>
              <a:pPr/>
              <a:t>2020-11-12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45A3-BBC4-45F3-A9B8-83090D1CD3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EAAD-694A-47F4-ACA1-4C0AAC703D2C}" type="datetimeFigureOut">
              <a:rPr lang="pl-PL" smtClean="0"/>
              <a:pPr/>
              <a:t>2020-11-12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45A3-BBC4-45F3-A9B8-83090D1CD3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EAAD-694A-47F4-ACA1-4C0AAC703D2C}" type="datetimeFigureOut">
              <a:rPr lang="pl-PL" smtClean="0"/>
              <a:pPr/>
              <a:t>2020-11-12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45A3-BBC4-45F3-A9B8-83090D1CD3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EAAD-694A-47F4-ACA1-4C0AAC703D2C}" type="datetimeFigureOut">
              <a:rPr lang="pl-PL" smtClean="0"/>
              <a:pPr/>
              <a:t>2020-11-12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45A3-BBC4-45F3-A9B8-83090D1CD3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EAAD-694A-47F4-ACA1-4C0AAC703D2C}" type="datetimeFigureOut">
              <a:rPr lang="pl-PL" smtClean="0"/>
              <a:pPr/>
              <a:t>2020-11-12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45A3-BBC4-45F3-A9B8-83090D1CD3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EAAD-694A-47F4-ACA1-4C0AAC703D2C}" type="datetimeFigureOut">
              <a:rPr lang="pl-PL" smtClean="0"/>
              <a:pPr/>
              <a:t>2020-11-12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45A3-BBC4-45F3-A9B8-83090D1CD3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EAAD-694A-47F4-ACA1-4C0AAC703D2C}" type="datetimeFigureOut">
              <a:rPr lang="pl-PL" smtClean="0"/>
              <a:pPr/>
              <a:t>2020-11-12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45A3-BBC4-45F3-A9B8-83090D1CD3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EAAD-694A-47F4-ACA1-4C0AAC703D2C}" type="datetimeFigureOut">
              <a:rPr lang="pl-PL" smtClean="0"/>
              <a:pPr/>
              <a:t>2020-11-12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45A3-BBC4-45F3-A9B8-83090D1CD3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EAAD-694A-47F4-ACA1-4C0AAC703D2C}" type="datetimeFigureOut">
              <a:rPr lang="pl-PL" smtClean="0"/>
              <a:pPr/>
              <a:t>2020-11-12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45A3-BBC4-45F3-A9B8-83090D1CD3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5EAAD-694A-47F4-ACA1-4C0AAC703D2C}" type="datetimeFigureOut">
              <a:rPr lang="pl-PL" smtClean="0"/>
              <a:pPr/>
              <a:t>2020-11-12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145A3-BBC4-45F3-A9B8-83090D1CD3D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71800"/>
            <a:ext cx="91440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0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Pokaz na ekranie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Agata Grzywaczewska</dc:creator>
  <cp:lastModifiedBy>Agata Grzywaczewska</cp:lastModifiedBy>
  <cp:revision>2</cp:revision>
  <dcterms:created xsi:type="dcterms:W3CDTF">2020-11-03T12:51:53Z</dcterms:created>
  <dcterms:modified xsi:type="dcterms:W3CDTF">2020-11-12T07:18:35Z</dcterms:modified>
</cp:coreProperties>
</file>