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5058-3888-4B13-ABA8-8A0217C1BC3A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03F1-169C-4CFC-9560-453DE2AA9B4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Pokaz na ekranie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1</cp:revision>
  <dcterms:created xsi:type="dcterms:W3CDTF">2020-11-07T14:08:27Z</dcterms:created>
  <dcterms:modified xsi:type="dcterms:W3CDTF">2020-11-07T14:11:41Z</dcterms:modified>
</cp:coreProperties>
</file>