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5" r:id="rId1"/>
  </p:sldMasterIdLst>
  <p:sldIdLst>
    <p:sldId id="256" r:id="rId2"/>
    <p:sldId id="257" r:id="rId3"/>
    <p:sldId id="258" r:id="rId4"/>
    <p:sldId id="262" r:id="rId5"/>
    <p:sldId id="264" r:id="rId6"/>
    <p:sldId id="265" r:id="rId7"/>
    <p:sldId id="267" r:id="rId8"/>
    <p:sldId id="269" r:id="rId9"/>
    <p:sldId id="266" r:id="rId10"/>
    <p:sldId id="259" r:id="rId11"/>
    <p:sldId id="261" r:id="rId12"/>
    <p:sldId id="270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8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95EAB-9B77-4A4B-99BC-95EC481D3ED3}" type="datetimeFigureOut">
              <a:rPr lang="x-none" smtClean="0"/>
              <a:pPr/>
              <a:t>2021-09-10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ACB8-C957-4345-AA01-6F2C0AC150B9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1957682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95EAB-9B77-4A4B-99BC-95EC481D3ED3}" type="datetimeFigureOut">
              <a:rPr lang="x-none" smtClean="0"/>
              <a:pPr/>
              <a:t>2021-09-10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ACB8-C957-4345-AA01-6F2C0AC150B9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3313422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95EAB-9B77-4A4B-99BC-95EC481D3ED3}" type="datetimeFigureOut">
              <a:rPr lang="x-none" smtClean="0"/>
              <a:pPr/>
              <a:t>2021-09-10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ACB8-C957-4345-AA01-6F2C0AC150B9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16918877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95EAB-9B77-4A4B-99BC-95EC481D3ED3}" type="datetimeFigureOut">
              <a:rPr lang="x-none" smtClean="0"/>
              <a:pPr/>
              <a:t>2021-09-10</a:t>
            </a:fld>
            <a:endParaRPr lang="x-non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ACB8-C957-4345-AA01-6F2C0AC150B9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11225788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95EAB-9B77-4A4B-99BC-95EC481D3ED3}" type="datetimeFigureOut">
              <a:rPr lang="x-none" smtClean="0"/>
              <a:pPr/>
              <a:t>2021-09-10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ACB8-C957-4345-AA01-6F2C0AC150B9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30501943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95EAB-9B77-4A4B-99BC-95EC481D3ED3}" type="datetimeFigureOut">
              <a:rPr lang="x-none" smtClean="0"/>
              <a:pPr/>
              <a:t>2021-09-10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ACB8-C957-4345-AA01-6F2C0AC150B9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596916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95EAB-9B77-4A4B-99BC-95EC481D3ED3}" type="datetimeFigureOut">
              <a:rPr lang="x-none" smtClean="0"/>
              <a:pPr/>
              <a:t>2021-09-10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ACB8-C957-4345-AA01-6F2C0AC150B9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1799664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95EAB-9B77-4A4B-99BC-95EC481D3ED3}" type="datetimeFigureOut">
              <a:rPr lang="x-none" smtClean="0"/>
              <a:pPr/>
              <a:t>2021-09-10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ACB8-C957-4345-AA01-6F2C0AC150B9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2684193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95EAB-9B77-4A4B-99BC-95EC481D3ED3}" type="datetimeFigureOut">
              <a:rPr lang="x-none" smtClean="0"/>
              <a:pPr/>
              <a:t>2021-09-10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ACB8-C957-4345-AA01-6F2C0AC150B9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78110196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95EAB-9B77-4A4B-99BC-95EC481D3ED3}" type="datetimeFigureOut">
              <a:rPr lang="x-none" smtClean="0"/>
              <a:pPr/>
              <a:t>2021-09-10</a:t>
            </a:fld>
            <a:endParaRPr lang="x-non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ACB8-C957-4345-AA01-6F2C0AC150B9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506920580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95EAB-9B77-4A4B-99BC-95EC481D3ED3}" type="datetimeFigureOut">
              <a:rPr lang="x-none" smtClean="0"/>
              <a:pPr/>
              <a:t>2021-09-10</a:t>
            </a:fld>
            <a:endParaRPr 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ACB8-C957-4345-AA01-6F2C0AC150B9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2998389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95EAB-9B77-4A4B-99BC-95EC481D3ED3}" type="datetimeFigureOut">
              <a:rPr lang="x-none" smtClean="0"/>
              <a:pPr/>
              <a:t>2021-09-10</a:t>
            </a:fld>
            <a:endParaRPr lang="x-non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ACB8-C957-4345-AA01-6F2C0AC150B9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3732276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95EAB-9B77-4A4B-99BC-95EC481D3ED3}" type="datetimeFigureOut">
              <a:rPr lang="x-none" smtClean="0"/>
              <a:pPr/>
              <a:t>2021-09-10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ACB8-C957-4345-AA01-6F2C0AC150B9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888822942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6E295EAB-9B77-4A4B-99BC-95EC481D3ED3}" type="datetimeFigureOut">
              <a:rPr lang="x-none" smtClean="0"/>
              <a:pPr/>
              <a:t>2021-09-10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44D1ACB8-C957-4345-AA01-6F2C0AC150B9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213491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6E295EAB-9B77-4A4B-99BC-95EC481D3ED3}" type="datetimeFigureOut">
              <a:rPr lang="x-none" smtClean="0"/>
              <a:pPr/>
              <a:t>2021-09-10</a:t>
            </a:fld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44D1ACB8-C957-4345-AA01-6F2C0AC150B9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24753864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  <p:sldLayoutId id="2147483777" r:id="rId12"/>
    <p:sldLayoutId id="2147483778" r:id="rId13"/>
    <p:sldLayoutId id="2147483779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a-ILH-mfUx8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a-ILH-mfUx8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s://www.youtube.com/watch?v=PRCLorkTkoQ&amp;list=PLKGnFgBkzrwJciGPW3kgRCiN22WWvhWpI&amp;index=16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8C5F65DE-8629-4003-9D10-1F93280D0A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7788" y="475861"/>
            <a:ext cx="10654213" cy="3944337"/>
          </a:xfrm>
        </p:spPr>
        <p:txBody>
          <a:bodyPr/>
          <a:lstStyle/>
          <a:p>
            <a:pPr algn="ctr"/>
            <a:r>
              <a:rPr lang="nl-BE" dirty="0" err="1"/>
              <a:t>Katecheza</a:t>
            </a:r>
            <a:r>
              <a:rPr lang="nl-BE" dirty="0"/>
              <a:t>:</a:t>
            </a:r>
            <a:br>
              <a:rPr lang="nl-BE" dirty="0"/>
            </a:br>
            <a:r>
              <a:rPr lang="nl-BE" dirty="0"/>
              <a:t> </a:t>
            </a:r>
            <a:br>
              <a:rPr lang="nl-BE" dirty="0"/>
            </a:br>
            <a:r>
              <a:rPr lang="nl-BE" sz="4800" dirty="0">
                <a:solidFill>
                  <a:srgbClr val="FFFF00"/>
                </a:solidFill>
              </a:rPr>
              <a:t>“NIKT CIĘ NIE KOCHA TAK JAK JA”:</a:t>
            </a:r>
            <a:r>
              <a:rPr lang="nl-BE" sz="3600" dirty="0">
                <a:solidFill>
                  <a:schemeClr val="bg1"/>
                </a:solidFill>
              </a:rPr>
              <a:t/>
            </a:r>
            <a:br>
              <a:rPr lang="nl-BE" sz="3600" dirty="0">
                <a:solidFill>
                  <a:schemeClr val="bg1"/>
                </a:solidFill>
              </a:rPr>
            </a:br>
            <a:r>
              <a:rPr lang="nl-BE" sz="3600" dirty="0">
                <a:solidFill>
                  <a:schemeClr val="bg1"/>
                </a:solidFill>
              </a:rPr>
              <a:t> </a:t>
            </a:r>
            <a:r>
              <a:rPr lang="nl-BE" sz="3600" dirty="0" err="1">
                <a:solidFill>
                  <a:schemeClr val="bg1"/>
                </a:solidFill>
              </a:rPr>
              <a:t>Nawróceni</a:t>
            </a:r>
            <a:r>
              <a:rPr lang="nl-BE" sz="3600" dirty="0">
                <a:solidFill>
                  <a:schemeClr val="bg1"/>
                </a:solidFill>
              </a:rPr>
              <a:t> na </a:t>
            </a:r>
            <a:r>
              <a:rPr lang="nl-BE" sz="3600" dirty="0" err="1">
                <a:solidFill>
                  <a:schemeClr val="bg1"/>
                </a:solidFill>
              </a:rPr>
              <a:t>chrześcijaństwo</a:t>
            </a:r>
            <a:r>
              <a:rPr lang="nl-BE" sz="3600" dirty="0">
                <a:solidFill>
                  <a:schemeClr val="bg1"/>
                </a:solidFill>
              </a:rPr>
              <a:t>  </a:t>
            </a:r>
            <a:endParaRPr lang="x-none" sz="3600" dirty="0">
              <a:solidFill>
                <a:schemeClr val="bg1"/>
              </a:solidFill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xmlns="" id="{EB129790-9B4F-4331-BED5-45176C3A1A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nl-BE" i="1" dirty="0" err="1"/>
              <a:t>przygotowała</a:t>
            </a:r>
            <a:r>
              <a:rPr lang="nl-BE" i="1" dirty="0"/>
              <a:t>: Ewelina Konings</a:t>
            </a:r>
            <a:endParaRPr lang="x-none" i="1" dirty="0"/>
          </a:p>
        </p:txBody>
      </p:sp>
    </p:spTree>
    <p:extLst>
      <p:ext uri="{BB962C8B-B14F-4D97-AF65-F5344CB8AC3E}">
        <p14:creationId xmlns:p14="http://schemas.microsoft.com/office/powerpoint/2010/main" xmlns="" val="29784534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9AC493C4-9302-4E9D-8861-FA84B319F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2800" dirty="0"/>
              <a:t>Na </a:t>
            </a:r>
            <a:r>
              <a:rPr lang="nl-BE" sz="2800" dirty="0" err="1"/>
              <a:t>dobre</a:t>
            </a:r>
            <a:r>
              <a:rPr lang="nl-BE" sz="2800" dirty="0"/>
              <a:t> </a:t>
            </a:r>
            <a:r>
              <a:rPr lang="nl-BE" sz="2800" dirty="0" err="1"/>
              <a:t>zakończenie</a:t>
            </a:r>
            <a:r>
              <a:rPr lang="nl-BE" sz="2800" dirty="0"/>
              <a:t>: </a:t>
            </a:r>
            <a:br>
              <a:rPr lang="nl-BE" sz="2800" dirty="0"/>
            </a:br>
            <a:r>
              <a:rPr lang="nl-BE" sz="2800" dirty="0"/>
              <a:t>             </a:t>
            </a:r>
            <a:r>
              <a:rPr lang="nl-BE" dirty="0">
                <a:solidFill>
                  <a:srgbClr val="FFFF00"/>
                </a:solidFill>
              </a:rPr>
              <a:t>“NIKT CIĘ NIE KOCHA TAK JAK JA”</a:t>
            </a:r>
            <a:br>
              <a:rPr lang="nl-BE" dirty="0">
                <a:solidFill>
                  <a:srgbClr val="FFFF00"/>
                </a:solidFill>
              </a:rPr>
            </a:br>
            <a:r>
              <a:rPr kumimoji="0" lang="nl-B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https://www.youtube.com/watch?v=a-ILH-mfUx8</a:t>
            </a:r>
            <a:r>
              <a:rPr kumimoji="0" lang="nl-B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  </a:t>
            </a:r>
            <a:r>
              <a:rPr kumimoji="0" lang="nl-BE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(</a:t>
            </a:r>
            <a:r>
              <a:rPr kumimoji="0" lang="nl-BE" sz="20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od</a:t>
            </a:r>
            <a:r>
              <a:rPr lang="nl-BE" sz="2000" b="0" i="1" dirty="0">
                <a:solidFill>
                  <a:prstClr val="black"/>
                </a:solidFill>
                <a:latin typeface="Century Gothic" panose="020B0502020202020204"/>
              </a:rPr>
              <a:t> </a:t>
            </a:r>
            <a:r>
              <a:rPr kumimoji="0" lang="nl-BE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3 </a:t>
            </a:r>
            <a:r>
              <a:rPr kumimoji="0" lang="nl-BE" sz="20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min.pieśni</a:t>
            </a:r>
            <a:r>
              <a:rPr kumimoji="0" lang="nl-BE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 do </a:t>
            </a:r>
            <a:r>
              <a:rPr kumimoji="0" lang="nl-BE" sz="20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końca</a:t>
            </a:r>
            <a:r>
              <a:rPr kumimoji="0" lang="nl-BE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)</a:t>
            </a:r>
            <a:endParaRPr lang="x-non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304C24EB-D523-4A8B-872D-7F8ADFDC23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1288" y="1931437"/>
            <a:ext cx="10571998" cy="473995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x-none" sz="2800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</a:t>
            </a:r>
            <a:r>
              <a:rPr lang="x-none" sz="2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wiem</a:t>
            </a:r>
            <a:r>
              <a:rPr lang="x-none" sz="2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 </a:t>
            </a:r>
            <a:r>
              <a:rPr lang="x-none" sz="2800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chcesz</a:t>
            </a:r>
            <a:r>
              <a:rPr lang="x-none" sz="2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Mi </a:t>
            </a:r>
            <a:r>
              <a:rPr lang="x-none" sz="2800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powiedzieć</a:t>
            </a:r>
            <a:r>
              <a:rPr lang="x-none" sz="2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x-none" sz="2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x-none" sz="2800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Chociaż</a:t>
            </a:r>
            <a:r>
              <a:rPr lang="x-none" sz="2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czasem</a:t>
            </a:r>
            <a:r>
              <a:rPr lang="x-none" sz="2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nic</a:t>
            </a:r>
            <a:r>
              <a:rPr lang="x-none" sz="2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nie</a:t>
            </a:r>
            <a:r>
              <a:rPr lang="x-none" sz="2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mówisz</a:t>
            </a:r>
            <a:r>
              <a:rPr lang="x-none" sz="2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x-none" sz="2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x-none" sz="2800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Wiem</a:t>
            </a:r>
            <a:r>
              <a:rPr lang="x-none" sz="2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też</a:t>
            </a:r>
            <a:r>
              <a:rPr lang="x-none" sz="2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dobrze</a:t>
            </a:r>
            <a:r>
              <a:rPr lang="x-none" sz="2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co </a:t>
            </a:r>
            <a:r>
              <a:rPr lang="x-none" sz="2800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czujesz</a:t>
            </a:r>
            <a:r>
              <a:rPr lang="x-none" sz="2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x-none" sz="2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x-none" sz="2800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Choć</a:t>
            </a:r>
            <a:r>
              <a:rPr lang="x-none" sz="2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tym</a:t>
            </a:r>
            <a:r>
              <a:rPr lang="x-none" sz="2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ze</a:t>
            </a:r>
            <a:r>
              <a:rPr lang="x-none" sz="2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Mną</a:t>
            </a:r>
            <a:r>
              <a:rPr lang="x-none" sz="2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się</a:t>
            </a:r>
            <a:r>
              <a:rPr lang="x-none" sz="2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nie</a:t>
            </a:r>
            <a:r>
              <a:rPr lang="x-none" sz="2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dzielisz</a:t>
            </a:r>
            <a:r>
              <a:rPr lang="x-none" sz="2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x-none" sz="2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x-none" sz="2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x-none" sz="2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x-none" sz="2800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Przy</a:t>
            </a:r>
            <a:r>
              <a:rPr lang="x-none" sz="2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Twym</a:t>
            </a:r>
            <a:r>
              <a:rPr lang="x-none" sz="2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boku</a:t>
            </a:r>
            <a:r>
              <a:rPr lang="x-none" sz="2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wciąż</a:t>
            </a:r>
            <a:r>
              <a:rPr lang="x-none" sz="2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kroczyłem</a:t>
            </a:r>
            <a:r>
              <a:rPr lang="x-none" sz="2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x-none" sz="2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x-none" sz="2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</a:t>
            </a:r>
            <a:r>
              <a:rPr lang="x-none" sz="2800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trudnych</a:t>
            </a:r>
            <a:r>
              <a:rPr lang="x-none" sz="2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chwilach</a:t>
            </a:r>
            <a:r>
              <a:rPr lang="x-none" sz="2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niosłem</a:t>
            </a:r>
            <a:r>
              <a:rPr lang="x-none" sz="2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Ciebie</a:t>
            </a:r>
            <a:r>
              <a:rPr lang="x-none" sz="2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x-none" sz="2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x-none" sz="2800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Wiedz</a:t>
            </a:r>
            <a:r>
              <a:rPr lang="x-none" sz="2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x-none" sz="2800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że</a:t>
            </a:r>
            <a:r>
              <a:rPr lang="x-none" sz="2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robię</a:t>
            </a:r>
            <a:r>
              <a:rPr lang="x-none" sz="2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x-none" sz="4000" dirty="0" err="1">
                <a:solidFill>
                  <a:srgbClr val="FFFF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</a:t>
            </a:r>
            <a:r>
              <a:rPr lang="x-none" sz="4000" dirty="0">
                <a:solidFill>
                  <a:srgbClr val="FFFF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4000" dirty="0" err="1">
                <a:solidFill>
                  <a:srgbClr val="FFFF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Jestem</a:t>
            </a:r>
            <a:r>
              <a:rPr lang="x-none" sz="4000" dirty="0">
                <a:solidFill>
                  <a:srgbClr val="FFFF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x-none" sz="4000" dirty="0">
                <a:solidFill>
                  <a:srgbClr val="FFFF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x-none" sz="4000" dirty="0" err="1">
                <a:solidFill>
                  <a:srgbClr val="FFFF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Twym</a:t>
            </a:r>
            <a:r>
              <a:rPr lang="x-none" sz="4000" dirty="0">
                <a:solidFill>
                  <a:srgbClr val="FFFF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4000" dirty="0" err="1">
                <a:solidFill>
                  <a:srgbClr val="FFFF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najlepszym</a:t>
            </a:r>
            <a:r>
              <a:rPr lang="x-none" sz="4000" dirty="0">
                <a:solidFill>
                  <a:srgbClr val="FFFF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4000" dirty="0" err="1">
                <a:solidFill>
                  <a:srgbClr val="FFFF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przyjacielem</a:t>
            </a:r>
            <a:r>
              <a:rPr lang="x-none" sz="4000" dirty="0">
                <a:solidFill>
                  <a:srgbClr val="FFFF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</a:p>
          <a:p>
            <a:pPr marL="0" indent="0">
              <a:buNone/>
            </a:pP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xmlns="" val="34818035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E7BF03E2-4DEB-4D9A-9FA1-9F8D3C875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B19D444D-FB40-4908-8839-E74AE10BFE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1288" y="1931437"/>
            <a:ext cx="10571998" cy="4655975"/>
          </a:xfrm>
        </p:spPr>
        <p:txBody>
          <a:bodyPr>
            <a:noAutofit/>
          </a:bodyPr>
          <a:lstStyle/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Nikt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Cię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nie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kocha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tak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jak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Nikt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Cię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nie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kocha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tak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jak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Popatrz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krzyż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oto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dowód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mej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miłości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Nikt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Cię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nie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kocha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tak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jak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Nikt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Cię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nie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kocha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tak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jak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Nikt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Cię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nie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kocha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tak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jak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Popatrz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krzyż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to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dla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Ciebie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x-none" sz="4000" b="1" dirty="0" err="1">
                <a:solidFill>
                  <a:srgbClr val="FFFF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</a:t>
            </a:r>
            <a:r>
              <a:rPr lang="x-none" sz="4000" b="1" dirty="0">
                <a:solidFill>
                  <a:srgbClr val="FFFF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4000" b="1" dirty="0" err="1">
                <a:solidFill>
                  <a:srgbClr val="FFFF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Cię</a:t>
            </a:r>
            <a:r>
              <a:rPr lang="x-none" sz="4000" b="1" dirty="0">
                <a:solidFill>
                  <a:srgbClr val="FFFF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4000" b="1" dirty="0" err="1">
                <a:solidFill>
                  <a:srgbClr val="FFFF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kocham</a:t>
            </a:r>
            <a:r>
              <a:rPr lang="x-none" sz="4000" b="1" dirty="0">
                <a:solidFill>
                  <a:srgbClr val="FFFF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  <a:br>
              <a:rPr lang="x-none" sz="4000" b="1" dirty="0">
                <a:solidFill>
                  <a:srgbClr val="FFFF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Nikt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Cię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nie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kocha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tak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jak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</a:t>
            </a:r>
            <a:endParaRPr lang="x-none" sz="2800" dirty="0"/>
          </a:p>
        </p:txBody>
      </p:sp>
    </p:spTree>
    <p:extLst>
      <p:ext uri="{BB962C8B-B14F-4D97-AF65-F5344CB8AC3E}">
        <p14:creationId xmlns:p14="http://schemas.microsoft.com/office/powerpoint/2010/main" xmlns="" val="14064731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E2F905F0-107E-4405-96B9-7D8F8C4DF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0DA19BE0-0835-4F52-A2CE-D4B68138CE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224" y="1912777"/>
            <a:ext cx="11000062" cy="3946022"/>
          </a:xfrm>
        </p:spPr>
        <p:txBody>
          <a:bodyPr/>
          <a:lstStyle/>
          <a:p>
            <a:pPr marL="0" indent="0" algn="ctr">
              <a:buNone/>
            </a:pPr>
            <a:r>
              <a:rPr lang="nl-BE" sz="4800" b="1" dirty="0">
                <a:solidFill>
                  <a:srgbClr val="FFFF00"/>
                </a:solidFill>
              </a:rPr>
              <a:t>“</a:t>
            </a:r>
            <a:r>
              <a:rPr lang="pl-PL" sz="4800" b="1" dirty="0">
                <a:solidFill>
                  <a:srgbClr val="FFFF00"/>
                </a:solidFill>
              </a:rPr>
              <a:t>Nie ma nic bardziej ekscytującego niż obudzić się rano i zawalczyć </a:t>
            </a:r>
            <a:endParaRPr lang="nl-BE" sz="4800" b="1" dirty="0">
              <a:solidFill>
                <a:srgbClr val="FFFF00"/>
              </a:solidFill>
            </a:endParaRPr>
          </a:p>
          <a:p>
            <a:pPr marL="0" indent="0" algn="ctr">
              <a:buNone/>
            </a:pPr>
            <a:r>
              <a:rPr lang="pl-PL" sz="4800" b="1" dirty="0">
                <a:solidFill>
                  <a:srgbClr val="FFFF00"/>
                </a:solidFill>
              </a:rPr>
              <a:t>o coś, w co się wierzy"</a:t>
            </a:r>
          </a:p>
          <a:p>
            <a:pPr marL="0" indent="0" algn="r">
              <a:buNone/>
            </a:pPr>
            <a:r>
              <a:rPr lang="nl-BE" i="1" dirty="0"/>
              <a:t>Eduardo </a:t>
            </a:r>
            <a:r>
              <a:rPr lang="nl-BE" i="1" dirty="0" err="1"/>
              <a:t>Verastegui</a:t>
            </a:r>
            <a:endParaRPr lang="x-none" i="1" dirty="0"/>
          </a:p>
        </p:txBody>
      </p:sp>
    </p:spTree>
    <p:extLst>
      <p:ext uri="{BB962C8B-B14F-4D97-AF65-F5344CB8AC3E}">
        <p14:creationId xmlns:p14="http://schemas.microsoft.com/office/powerpoint/2010/main" xmlns="" val="1541024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D10FE203-9BF3-44A1-B8ED-44D13F92C8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935" y="93306"/>
            <a:ext cx="11728579" cy="1679510"/>
          </a:xfrm>
        </p:spPr>
        <p:txBody>
          <a:bodyPr/>
          <a:lstStyle/>
          <a:p>
            <a:r>
              <a:rPr lang="nl-BE" sz="2800" i="1" dirty="0"/>
              <a:t>Na </a:t>
            </a:r>
            <a:r>
              <a:rPr lang="nl-BE" sz="2800" i="1" dirty="0" err="1"/>
              <a:t>dobry</a:t>
            </a:r>
            <a:r>
              <a:rPr lang="nl-BE" sz="2800" i="1" dirty="0"/>
              <a:t> </a:t>
            </a:r>
            <a:r>
              <a:rPr lang="nl-BE" sz="2800" i="1" dirty="0" err="1"/>
              <a:t>początek</a:t>
            </a:r>
            <a:r>
              <a:rPr lang="nl-BE" sz="2800" i="1" dirty="0"/>
              <a:t>:</a:t>
            </a:r>
            <a:r>
              <a:rPr lang="nl-BE" dirty="0"/>
              <a:t> </a:t>
            </a:r>
            <a:br>
              <a:rPr lang="nl-BE" dirty="0"/>
            </a:br>
            <a:r>
              <a:rPr lang="nl-BE" dirty="0">
                <a:solidFill>
                  <a:srgbClr val="FFFF00"/>
                </a:solidFill>
              </a:rPr>
              <a:t>          </a:t>
            </a:r>
            <a:r>
              <a:rPr lang="nl-BE" sz="4400" dirty="0">
                <a:solidFill>
                  <a:srgbClr val="FFFF00"/>
                </a:solidFill>
              </a:rPr>
              <a:t>“NIKT CIĘ NIE KOCHA TAK JAK JA” </a:t>
            </a:r>
            <a:r>
              <a:rPr lang="nl-BE" sz="2000" dirty="0">
                <a:solidFill>
                  <a:schemeClr val="bg1"/>
                </a:solidFill>
                <a:latin typeface="+mn-lt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https://www.youtube.com/watch?v=a-ILH-mfUx8</a:t>
            </a:r>
            <a:r>
              <a:rPr lang="nl-BE" sz="2000" dirty="0">
                <a:solidFill>
                  <a:schemeClr val="bg1"/>
                </a:solidFill>
                <a:latin typeface="+mn-lt"/>
              </a:rPr>
              <a:t>  </a:t>
            </a:r>
            <a:r>
              <a:rPr lang="nl-BE" sz="2000" b="0" i="1" dirty="0">
                <a:solidFill>
                  <a:schemeClr val="bg1"/>
                </a:solidFill>
                <a:latin typeface="+mn-lt"/>
              </a:rPr>
              <a:t>(</a:t>
            </a:r>
            <a:r>
              <a:rPr lang="nl-BE" sz="2000" b="0" i="1" dirty="0" err="1">
                <a:solidFill>
                  <a:schemeClr val="bg1"/>
                </a:solidFill>
                <a:latin typeface="+mn-lt"/>
              </a:rPr>
              <a:t>tylko</a:t>
            </a:r>
            <a:r>
              <a:rPr lang="nl-BE" sz="2000" b="0" i="1" dirty="0">
                <a:solidFill>
                  <a:schemeClr val="bg1"/>
                </a:solidFill>
                <a:latin typeface="+mn-lt"/>
              </a:rPr>
              <a:t> </a:t>
            </a:r>
            <a:r>
              <a:rPr lang="nl-BE" sz="2000" b="0" i="1" dirty="0" err="1">
                <a:solidFill>
                  <a:schemeClr val="bg1"/>
                </a:solidFill>
                <a:latin typeface="+mn-lt"/>
              </a:rPr>
              <a:t>pierwsze</a:t>
            </a:r>
            <a:r>
              <a:rPr lang="nl-BE" sz="2000" b="0" i="1" dirty="0">
                <a:solidFill>
                  <a:schemeClr val="bg1"/>
                </a:solidFill>
                <a:latin typeface="+mn-lt"/>
              </a:rPr>
              <a:t> 3 </a:t>
            </a:r>
            <a:r>
              <a:rPr lang="nl-BE" sz="2000" b="0" i="1" dirty="0" err="1">
                <a:solidFill>
                  <a:schemeClr val="bg1"/>
                </a:solidFill>
                <a:latin typeface="+mn-lt"/>
              </a:rPr>
              <a:t>min.pieśni</a:t>
            </a:r>
            <a:r>
              <a:rPr lang="nl-BE" sz="2000" b="0" i="1" dirty="0">
                <a:solidFill>
                  <a:schemeClr val="bg1"/>
                </a:solidFill>
                <a:latin typeface="+mn-lt"/>
              </a:rPr>
              <a:t>)</a:t>
            </a:r>
            <a:endParaRPr lang="x-none" sz="2000" b="0" i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C373E319-66DF-49BF-AB24-9751DA2E60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1177" y="2080726"/>
            <a:ext cx="9753005" cy="4534677"/>
          </a:xfrm>
        </p:spPr>
        <p:txBody>
          <a:bodyPr>
            <a:noAutofit/>
          </a:bodyPr>
          <a:lstStyle/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Ile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czekałem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tą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chwilę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Ile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czekałem</a:t>
            </a:r>
            <a:r>
              <a:rPr lang="pl-PL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byś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zechciał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przyjąć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Mnie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Ile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czekałem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byś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się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odezwał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Byś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 me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ramiona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końcu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wtulił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się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wiem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dobrze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przeżywasz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Wiem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też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dobrze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czemu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płaczesz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znam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dobrze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Twe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cierpienie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nigdy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nie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opuściłem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B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Ciebie</a:t>
            </a:r>
            <a:r>
              <a:rPr lang="nl-B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x-none" sz="2800" dirty="0"/>
          </a:p>
        </p:txBody>
      </p:sp>
    </p:spTree>
    <p:extLst>
      <p:ext uri="{BB962C8B-B14F-4D97-AF65-F5344CB8AC3E}">
        <p14:creationId xmlns:p14="http://schemas.microsoft.com/office/powerpoint/2010/main" xmlns="" val="2432455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E7BF03E2-4DEB-4D9A-9FA1-9F8D3C875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B19D444D-FB40-4908-8839-E74AE10BFE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1288" y="1931437"/>
            <a:ext cx="10571998" cy="4655975"/>
          </a:xfrm>
        </p:spPr>
        <p:txBody>
          <a:bodyPr>
            <a:noAutofit/>
          </a:bodyPr>
          <a:lstStyle/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Nikt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Cię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nie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kocha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tak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jak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Nikt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Cię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nie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kocha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tak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jak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Popatrz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krzyż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oto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dowód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mej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miłości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Nikt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Cię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nie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kocha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tak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jak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Nikt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Cię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nie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kocha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tak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jak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Nikt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Cię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nie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kocha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tak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jak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Popatrz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krzyż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to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dla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Ciebie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x-none" sz="4000" b="1" dirty="0" err="1">
                <a:solidFill>
                  <a:srgbClr val="FFFF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</a:t>
            </a:r>
            <a:r>
              <a:rPr lang="x-none" sz="4000" b="1" dirty="0">
                <a:solidFill>
                  <a:srgbClr val="FFFF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4000" b="1" dirty="0" err="1">
                <a:solidFill>
                  <a:srgbClr val="FFFF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Cię</a:t>
            </a:r>
            <a:r>
              <a:rPr lang="x-none" sz="4000" b="1" dirty="0">
                <a:solidFill>
                  <a:srgbClr val="FFFF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4000" b="1" dirty="0" err="1">
                <a:solidFill>
                  <a:srgbClr val="FFFF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kocham</a:t>
            </a:r>
            <a:r>
              <a:rPr lang="x-none" sz="4000" b="1" dirty="0">
                <a:solidFill>
                  <a:srgbClr val="FFFF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  <a:br>
              <a:rPr lang="x-none" sz="4000" b="1" dirty="0">
                <a:solidFill>
                  <a:srgbClr val="FFFF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Nikt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Cię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nie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kocha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tak</a:t>
            </a:r>
            <a:r>
              <a:rPr lang="x-none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jak </a:t>
            </a:r>
            <a:r>
              <a:rPr lang="x-none" sz="2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</a:t>
            </a:r>
            <a:endParaRPr lang="x-none" sz="2800" dirty="0"/>
          </a:p>
        </p:txBody>
      </p:sp>
    </p:spTree>
    <p:extLst>
      <p:ext uri="{BB962C8B-B14F-4D97-AF65-F5344CB8AC3E}">
        <p14:creationId xmlns:p14="http://schemas.microsoft.com/office/powerpoint/2010/main" xmlns="" val="2136463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D082375B-1019-42D4-B890-31F11DAC5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WPROWADZENIE</a:t>
            </a:r>
            <a:endParaRPr lang="x-non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E6AC8B81-9A12-4A39-80C9-2A60BBCC5D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183" y="1856793"/>
            <a:ext cx="11597951" cy="48332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2800" dirty="0"/>
              <a:t>Bóg przychodzi do </a:t>
            </a:r>
            <a:r>
              <a:rPr lang="nl-BE" sz="2800" dirty="0" err="1"/>
              <a:t>człowieka</a:t>
            </a:r>
            <a:r>
              <a:rPr lang="pl-PL" sz="2800" dirty="0"/>
              <a:t> </a:t>
            </a:r>
            <a:endParaRPr lang="nl-BE" sz="2800" dirty="0"/>
          </a:p>
          <a:p>
            <a:pPr marL="0" indent="0" algn="ctr">
              <a:buNone/>
            </a:pPr>
            <a:r>
              <a:rPr lang="pl-PL" sz="2800" dirty="0"/>
              <a:t>i</a:t>
            </a:r>
            <a:r>
              <a:rPr lang="nl-BE" sz="2800" dirty="0"/>
              <a:t> </a:t>
            </a:r>
            <a:r>
              <a:rPr lang="nl-BE" sz="2800" dirty="0" err="1"/>
              <a:t>pozwala</a:t>
            </a:r>
            <a:r>
              <a:rPr lang="nl-BE" sz="2800" dirty="0"/>
              <a:t> </a:t>
            </a:r>
            <a:r>
              <a:rPr lang="pl-PL" sz="2800" dirty="0"/>
              <a:t>odnaleźć się każdemu, kto Go szuka. </a:t>
            </a:r>
            <a:endParaRPr lang="nl-BE" sz="2800" dirty="0"/>
          </a:p>
          <a:p>
            <a:pPr marL="0" indent="0" algn="ctr">
              <a:buNone/>
            </a:pPr>
            <a:r>
              <a:rPr lang="pl-PL" sz="2800" dirty="0"/>
              <a:t>Łaska nawrócenia jest czasami wynikiem długich dociekań naukowych, a czasami zaskakującym doświadczeniem spotkania z innym światem. </a:t>
            </a:r>
            <a:endParaRPr lang="nl-BE" sz="2800" dirty="0"/>
          </a:p>
          <a:p>
            <a:pPr marL="0" indent="0" algn="ctr">
              <a:buNone/>
            </a:pPr>
            <a:r>
              <a:rPr lang="pl-PL" sz="2800" dirty="0"/>
              <a:t>Miliony ludzi, niezależnie od wychowania, języka, </a:t>
            </a:r>
            <a:r>
              <a:rPr lang="nl-BE" sz="2800" dirty="0" err="1"/>
              <a:t>pochodzenia</a:t>
            </a:r>
            <a:r>
              <a:rPr lang="nl-BE" sz="2800" dirty="0"/>
              <a:t>, </a:t>
            </a:r>
            <a:r>
              <a:rPr lang="pl-PL" sz="2800" dirty="0"/>
              <a:t>kultury i wyznawanej religii, po </a:t>
            </a:r>
            <a:r>
              <a:rPr lang="pl-PL" sz="2800" b="1" dirty="0">
                <a:solidFill>
                  <a:srgbClr val="FFFF00"/>
                </a:solidFill>
              </a:rPr>
              <a:t>spotkaniu z Jezusem Chrystusem</a:t>
            </a:r>
            <a:r>
              <a:rPr lang="pl-PL" sz="2800" dirty="0"/>
              <a:t> doświadczają przemiany</a:t>
            </a:r>
            <a:r>
              <a:rPr lang="nl-BE" sz="2800" dirty="0"/>
              <a:t> </a:t>
            </a:r>
            <a:r>
              <a:rPr lang="nl-BE" sz="2800" dirty="0" err="1"/>
              <a:t>całego</a:t>
            </a:r>
            <a:r>
              <a:rPr lang="nl-BE" sz="2800" dirty="0"/>
              <a:t> </a:t>
            </a:r>
            <a:r>
              <a:rPr lang="pl-PL" sz="2800" dirty="0"/>
              <a:t>ż</a:t>
            </a:r>
            <a:r>
              <a:rPr lang="nl-BE" sz="2800" dirty="0" err="1"/>
              <a:t>ycia</a:t>
            </a:r>
            <a:r>
              <a:rPr lang="nl-BE" sz="2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3416867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D5580251-86D3-4F32-9C11-99526A41B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PRACA W GRUPACH: </a:t>
            </a:r>
            <a:br>
              <a:rPr lang="nl-BE" dirty="0"/>
            </a:br>
            <a:r>
              <a:rPr lang="nl-BE" sz="2400" dirty="0">
                <a:solidFill>
                  <a:srgbClr val="FFFF00"/>
                </a:solidFill>
              </a:rPr>
              <a:t>“</a:t>
            </a:r>
            <a:r>
              <a:rPr lang="pl-PL" sz="2400" dirty="0">
                <a:solidFill>
                  <a:srgbClr val="FFFF00"/>
                </a:solidFill>
              </a:rPr>
              <a:t>Myśmy poznali i uwierzyli miłości, jaką Bóg ma ku nam” </a:t>
            </a:r>
            <a:r>
              <a:rPr lang="pl-PL" sz="2400" dirty="0">
                <a:solidFill>
                  <a:schemeClr val="tx1"/>
                </a:solidFill>
              </a:rPr>
              <a:t>(1J 4,16). </a:t>
            </a:r>
            <a:endParaRPr lang="x-none" sz="2400" dirty="0">
              <a:solidFill>
                <a:schemeClr val="tx1"/>
              </a:solidFill>
            </a:endParaRPr>
          </a:p>
        </p:txBody>
      </p:sp>
      <p:graphicFrame>
        <p:nvGraphicFramePr>
          <p:cNvPr id="4" name="Tabel 4">
            <a:extLst>
              <a:ext uri="{FF2B5EF4-FFF2-40B4-BE49-F238E27FC236}">
                <a16:creationId xmlns:a16="http://schemas.microsoft.com/office/drawing/2014/main" xmlns="" id="{D1DA3EFD-D679-4D87-8E45-7DB1A595B88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927895382"/>
              </p:ext>
            </p:extLst>
          </p:nvPr>
        </p:nvGraphicFramePr>
        <p:xfrm>
          <a:off x="186612" y="2127380"/>
          <a:ext cx="11383348" cy="44234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263">
                  <a:extLst>
                    <a:ext uri="{9D8B030D-6E8A-4147-A177-3AD203B41FA5}">
                      <a16:colId xmlns:a16="http://schemas.microsoft.com/office/drawing/2014/main" xmlns="" val="1450567497"/>
                    </a:ext>
                  </a:extLst>
                </a:gridCol>
                <a:gridCol w="2542260">
                  <a:extLst>
                    <a:ext uri="{9D8B030D-6E8A-4147-A177-3AD203B41FA5}">
                      <a16:colId xmlns:a16="http://schemas.microsoft.com/office/drawing/2014/main" xmlns="" val="3323370135"/>
                    </a:ext>
                  </a:extLst>
                </a:gridCol>
                <a:gridCol w="244012">
                  <a:extLst>
                    <a:ext uri="{9D8B030D-6E8A-4147-A177-3AD203B41FA5}">
                      <a16:colId xmlns:a16="http://schemas.microsoft.com/office/drawing/2014/main" xmlns="" val="269399053"/>
                    </a:ext>
                  </a:extLst>
                </a:gridCol>
                <a:gridCol w="2303245">
                  <a:extLst>
                    <a:ext uri="{9D8B030D-6E8A-4147-A177-3AD203B41FA5}">
                      <a16:colId xmlns:a16="http://schemas.microsoft.com/office/drawing/2014/main" xmlns="" val="2457053091"/>
                    </a:ext>
                  </a:extLst>
                </a:gridCol>
                <a:gridCol w="483026">
                  <a:extLst>
                    <a:ext uri="{9D8B030D-6E8A-4147-A177-3AD203B41FA5}">
                      <a16:colId xmlns:a16="http://schemas.microsoft.com/office/drawing/2014/main" xmlns="" val="3723006137"/>
                    </a:ext>
                  </a:extLst>
                </a:gridCol>
                <a:gridCol w="2642729">
                  <a:extLst>
                    <a:ext uri="{9D8B030D-6E8A-4147-A177-3AD203B41FA5}">
                      <a16:colId xmlns:a16="http://schemas.microsoft.com/office/drawing/2014/main" xmlns="" val="360678587"/>
                    </a:ext>
                  </a:extLst>
                </a:gridCol>
                <a:gridCol w="143542">
                  <a:extLst>
                    <a:ext uri="{9D8B030D-6E8A-4147-A177-3AD203B41FA5}">
                      <a16:colId xmlns:a16="http://schemas.microsoft.com/office/drawing/2014/main" xmlns="" val="2729217509"/>
                    </a:ext>
                  </a:extLst>
                </a:gridCol>
                <a:gridCol w="2786271">
                  <a:extLst>
                    <a:ext uri="{9D8B030D-6E8A-4147-A177-3AD203B41FA5}">
                      <a16:colId xmlns:a16="http://schemas.microsoft.com/office/drawing/2014/main" xmlns="" val="1208769886"/>
                    </a:ext>
                  </a:extLst>
                </a:gridCol>
              </a:tblGrid>
              <a:tr h="804893">
                <a:tc gridSpan="2"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I GRUPA</a:t>
                      </a:r>
                    </a:p>
                    <a:p>
                      <a:pPr algn="ctr"/>
                      <a:r>
                        <a:rPr lang="nl-BE" sz="2800" dirty="0"/>
                        <a:t>JUDAIZM   </a:t>
                      </a:r>
                      <a:endParaRPr lang="x-none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nl-BE" dirty="0"/>
                        <a:t>II GRUPA</a:t>
                      </a:r>
                    </a:p>
                    <a:p>
                      <a:r>
                        <a:rPr lang="nl-BE" dirty="0"/>
                        <a:t>ISLAM </a:t>
                      </a:r>
                      <a:endParaRPr lang="x-none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II GRUPA</a:t>
                      </a:r>
                    </a:p>
                    <a:p>
                      <a:pPr algn="ctr"/>
                      <a:r>
                        <a:rPr lang="nl-BE" sz="2800" dirty="0"/>
                        <a:t>ISLAM </a:t>
                      </a:r>
                      <a:endParaRPr lang="x-none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nl-BE" dirty="0"/>
                        <a:t>III GRUPA</a:t>
                      </a:r>
                    </a:p>
                    <a:p>
                      <a:r>
                        <a:rPr lang="nl-BE" dirty="0"/>
                        <a:t>PROTESTANTYZM</a:t>
                      </a:r>
                      <a:endParaRPr lang="x-none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III GRUPA</a:t>
                      </a:r>
                    </a:p>
                    <a:p>
                      <a:pPr algn="ctr"/>
                      <a:r>
                        <a:rPr lang="nl-BE" sz="2800" dirty="0"/>
                        <a:t>PROTESTANTYZM</a:t>
                      </a:r>
                      <a:endParaRPr lang="x-none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nl-BE" dirty="0"/>
                        <a:t>IV GRUPA</a:t>
                      </a:r>
                    </a:p>
                    <a:p>
                      <a:r>
                        <a:rPr lang="nl-BE" dirty="0"/>
                        <a:t>ATEIZM</a:t>
                      </a:r>
                      <a:endParaRPr lang="x-none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IV GRUPA</a:t>
                      </a:r>
                    </a:p>
                    <a:p>
                      <a:pPr algn="ctr"/>
                      <a:r>
                        <a:rPr lang="nl-BE" sz="2800" dirty="0"/>
                        <a:t>ATEIZM</a:t>
                      </a:r>
                      <a:endParaRPr lang="x-none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10915204"/>
                  </a:ext>
                </a:extLst>
              </a:tr>
              <a:tr h="3012212">
                <a:tc gridSpan="8"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nl-BE" dirty="0" err="1">
                          <a:latin typeface="+mn-lt"/>
                        </a:rPr>
                        <a:t>Każda</a:t>
                      </a:r>
                      <a:r>
                        <a:rPr lang="nl-BE" dirty="0">
                          <a:latin typeface="+mn-lt"/>
                        </a:rPr>
                        <a:t> </a:t>
                      </a:r>
                      <a:r>
                        <a:rPr lang="nl-BE" dirty="0" err="1">
                          <a:latin typeface="+mn-lt"/>
                        </a:rPr>
                        <a:t>grupa</a:t>
                      </a:r>
                      <a:r>
                        <a:rPr lang="nl-BE" dirty="0">
                          <a:latin typeface="+mn-lt"/>
                        </a:rPr>
                        <a:t> </a:t>
                      </a:r>
                      <a:r>
                        <a:rPr lang="nl-BE" dirty="0" err="1">
                          <a:latin typeface="+mn-lt"/>
                        </a:rPr>
                        <a:t>otrzymuje</a:t>
                      </a:r>
                      <a:r>
                        <a:rPr lang="nl-BE" dirty="0">
                          <a:latin typeface="+mn-lt"/>
                        </a:rPr>
                        <a:t> </a:t>
                      </a:r>
                      <a:r>
                        <a:rPr lang="nl-BE" b="1" dirty="0">
                          <a:latin typeface="+mn-lt"/>
                        </a:rPr>
                        <a:t>TEKST do </a:t>
                      </a:r>
                      <a:r>
                        <a:rPr lang="nl-BE" b="1" dirty="0" err="1">
                          <a:latin typeface="+mn-lt"/>
                        </a:rPr>
                        <a:t>przeczytania</a:t>
                      </a:r>
                      <a:r>
                        <a:rPr lang="nl-BE" b="1" dirty="0">
                          <a:latin typeface="+mn-lt"/>
                        </a:rPr>
                        <a:t> </a:t>
                      </a:r>
                      <a:r>
                        <a:rPr lang="nl-BE" dirty="0">
                          <a:latin typeface="+mn-lt"/>
                        </a:rPr>
                        <a:t>w </a:t>
                      </a:r>
                      <a:r>
                        <a:rPr lang="nl-BE" dirty="0" err="1">
                          <a:latin typeface="+mn-lt"/>
                        </a:rPr>
                        <a:t>trzech</a:t>
                      </a:r>
                      <a:r>
                        <a:rPr lang="nl-BE" dirty="0">
                          <a:latin typeface="+mn-lt"/>
                        </a:rPr>
                        <a:t> </a:t>
                      </a:r>
                      <a:r>
                        <a:rPr lang="nl-BE" dirty="0" err="1">
                          <a:latin typeface="+mn-lt"/>
                        </a:rPr>
                        <a:t>częściach</a:t>
                      </a:r>
                      <a:r>
                        <a:rPr lang="nl-BE" dirty="0">
                          <a:latin typeface="+mn-lt"/>
                        </a:rPr>
                        <a:t>:</a:t>
                      </a:r>
                    </a:p>
                    <a:p>
                      <a:pPr marL="0" indent="0">
                        <a:buNone/>
                      </a:pPr>
                      <a:endParaRPr lang="nl-BE" dirty="0">
                        <a:latin typeface="+mn-lt"/>
                      </a:endParaRPr>
                    </a:p>
                    <a:p>
                      <a:pPr marL="0" indent="0">
                        <a:buNone/>
                      </a:pPr>
                      <a:r>
                        <a:rPr lang="nl-BE" dirty="0">
                          <a:latin typeface="+mn-lt"/>
                        </a:rPr>
                        <a:t>2. </a:t>
                      </a:r>
                      <a:r>
                        <a:rPr lang="nl-BE" dirty="0" err="1">
                          <a:latin typeface="+mn-lt"/>
                        </a:rPr>
                        <a:t>Skład</a:t>
                      </a:r>
                      <a:r>
                        <a:rPr lang="nl-BE" dirty="0">
                          <a:latin typeface="+mn-lt"/>
                        </a:rPr>
                        <a:t> </a:t>
                      </a:r>
                      <a:r>
                        <a:rPr lang="nl-BE" dirty="0" err="1">
                          <a:latin typeface="+mn-lt"/>
                        </a:rPr>
                        <a:t>każdej</a:t>
                      </a:r>
                      <a:r>
                        <a:rPr lang="nl-BE" dirty="0">
                          <a:latin typeface="+mn-lt"/>
                        </a:rPr>
                        <a:t> </a:t>
                      </a:r>
                      <a:r>
                        <a:rPr lang="nl-BE" dirty="0" err="1">
                          <a:latin typeface="+mn-lt"/>
                        </a:rPr>
                        <a:t>grupy</a:t>
                      </a:r>
                      <a:r>
                        <a:rPr lang="nl-BE" dirty="0">
                          <a:latin typeface="+mn-lt"/>
                        </a:rPr>
                        <a:t>: </a:t>
                      </a:r>
                    </a:p>
                    <a:p>
                      <a:r>
                        <a:rPr lang="nl-BE" dirty="0">
                          <a:latin typeface="+mn-lt"/>
                        </a:rPr>
                        <a:t>      a) </a:t>
                      </a:r>
                      <a:r>
                        <a:rPr lang="nl-BE" b="1" dirty="0" err="1">
                          <a:latin typeface="+mn-lt"/>
                        </a:rPr>
                        <a:t>trzech</a:t>
                      </a:r>
                      <a:r>
                        <a:rPr lang="nl-BE" b="1" dirty="0">
                          <a:latin typeface="+mn-lt"/>
                        </a:rPr>
                        <a:t> CZYTAJĄCYCH</a:t>
                      </a:r>
                      <a:r>
                        <a:rPr lang="nl-BE" dirty="0">
                          <a:latin typeface="+mn-lt"/>
                        </a:rPr>
                        <a:t>: 3 </a:t>
                      </a:r>
                      <a:r>
                        <a:rPr lang="nl-BE" dirty="0" err="1">
                          <a:latin typeface="+mn-lt"/>
                        </a:rPr>
                        <a:t>osoby</a:t>
                      </a:r>
                      <a:r>
                        <a:rPr lang="nl-BE" dirty="0">
                          <a:latin typeface="+mn-lt"/>
                        </a:rPr>
                        <a:t> w </a:t>
                      </a:r>
                      <a:r>
                        <a:rPr lang="nl-BE" dirty="0" err="1">
                          <a:latin typeface="+mn-lt"/>
                        </a:rPr>
                        <a:t>grupie</a:t>
                      </a:r>
                      <a:r>
                        <a:rPr lang="nl-BE" dirty="0">
                          <a:latin typeface="+mn-lt"/>
                        </a:rPr>
                        <a:t> </a:t>
                      </a:r>
                      <a:r>
                        <a:rPr lang="nl-BE" dirty="0" err="1">
                          <a:latin typeface="+mn-lt"/>
                        </a:rPr>
                        <a:t>otrzymuje</a:t>
                      </a:r>
                      <a:r>
                        <a:rPr lang="nl-BE" dirty="0">
                          <a:latin typeface="+mn-lt"/>
                        </a:rPr>
                        <a:t> </a:t>
                      </a:r>
                      <a:r>
                        <a:rPr lang="nl-BE" dirty="0" err="1">
                          <a:latin typeface="+mn-lt"/>
                        </a:rPr>
                        <a:t>część</a:t>
                      </a:r>
                      <a:r>
                        <a:rPr lang="nl-BE" dirty="0">
                          <a:latin typeface="+mn-lt"/>
                        </a:rPr>
                        <a:t> </a:t>
                      </a:r>
                      <a:r>
                        <a:rPr lang="nl-BE" dirty="0" err="1">
                          <a:latin typeface="+mn-lt"/>
                        </a:rPr>
                        <a:t>tekstu</a:t>
                      </a:r>
                      <a:r>
                        <a:rPr lang="nl-BE" dirty="0">
                          <a:latin typeface="+mn-lt"/>
                        </a:rPr>
                        <a:t> do </a:t>
                      </a:r>
                      <a:r>
                        <a:rPr lang="nl-BE" dirty="0" err="1">
                          <a:latin typeface="+mn-lt"/>
                        </a:rPr>
                        <a:t>przeczytania</a:t>
                      </a:r>
                      <a:r>
                        <a:rPr lang="nl-BE" dirty="0">
                          <a:latin typeface="+mn-lt"/>
                        </a:rPr>
                        <a:t> i</a:t>
                      </a:r>
                    </a:p>
                    <a:p>
                      <a:r>
                        <a:rPr lang="nl-BE" dirty="0">
                          <a:latin typeface="+mn-lt"/>
                        </a:rPr>
                        <a:t>          </a:t>
                      </a:r>
                      <a:r>
                        <a:rPr lang="nl-BE" dirty="0" err="1">
                          <a:latin typeface="+mn-lt"/>
                        </a:rPr>
                        <a:t>kilka</a:t>
                      </a:r>
                      <a:r>
                        <a:rPr lang="nl-BE" dirty="0">
                          <a:latin typeface="+mn-lt"/>
                        </a:rPr>
                        <a:t> </a:t>
                      </a:r>
                      <a:r>
                        <a:rPr lang="nl-BE" dirty="0" err="1">
                          <a:latin typeface="+mn-lt"/>
                        </a:rPr>
                        <a:t>pytań</a:t>
                      </a:r>
                      <a:r>
                        <a:rPr lang="nl-BE" dirty="0">
                          <a:latin typeface="+mn-lt"/>
                        </a:rPr>
                        <a:t> do </a:t>
                      </a:r>
                      <a:r>
                        <a:rPr lang="nl-BE" dirty="0" err="1">
                          <a:latin typeface="+mn-lt"/>
                        </a:rPr>
                        <a:t>odpowiedzenia</a:t>
                      </a:r>
                      <a:endParaRPr lang="nl-BE" dirty="0">
                        <a:latin typeface="+mn-lt"/>
                      </a:endParaRPr>
                    </a:p>
                    <a:p>
                      <a:r>
                        <a:rPr lang="nl-BE" dirty="0">
                          <a:latin typeface="+mn-lt"/>
                        </a:rPr>
                        <a:t>      b) </a:t>
                      </a:r>
                      <a:r>
                        <a:rPr lang="nl-BE" b="1" dirty="0">
                          <a:latin typeface="+mn-lt"/>
                        </a:rPr>
                        <a:t>SEKRETARZ GRUPY </a:t>
                      </a:r>
                      <a:r>
                        <a:rPr lang="nl-BE" b="0" dirty="0" err="1">
                          <a:latin typeface="+mn-lt"/>
                        </a:rPr>
                        <a:t>osoba</a:t>
                      </a:r>
                      <a:r>
                        <a:rPr lang="nl-BE" b="0" dirty="0">
                          <a:latin typeface="+mn-lt"/>
                        </a:rPr>
                        <a:t> </a:t>
                      </a:r>
                      <a:r>
                        <a:rPr lang="nl-BE" b="0" dirty="0" err="1">
                          <a:latin typeface="+mn-lt"/>
                        </a:rPr>
                        <a:t>notująca</a:t>
                      </a:r>
                      <a:r>
                        <a:rPr lang="nl-BE" b="0" dirty="0">
                          <a:latin typeface="+mn-lt"/>
                        </a:rPr>
                        <a:t> </a:t>
                      </a:r>
                      <a:r>
                        <a:rPr lang="nl-BE" b="0" dirty="0" err="1">
                          <a:latin typeface="+mn-lt"/>
                        </a:rPr>
                        <a:t>odpowiedzi</a:t>
                      </a:r>
                      <a:r>
                        <a:rPr lang="nl-BE" b="0" dirty="0">
                          <a:latin typeface="+mn-lt"/>
                        </a:rPr>
                        <a:t> </a:t>
                      </a:r>
                      <a:r>
                        <a:rPr lang="nl-BE" b="0" dirty="0" err="1">
                          <a:latin typeface="+mn-lt"/>
                        </a:rPr>
                        <a:t>czytających</a:t>
                      </a:r>
                      <a:r>
                        <a:rPr lang="nl-BE" b="0" dirty="0">
                          <a:latin typeface="+mn-lt"/>
                        </a:rPr>
                        <a:t> </a:t>
                      </a:r>
                    </a:p>
                    <a:p>
                      <a:r>
                        <a:rPr lang="nl-BE" b="0" dirty="0">
                          <a:latin typeface="+mn-lt"/>
                        </a:rPr>
                        <a:t>           (-&gt; </a:t>
                      </a:r>
                      <a:r>
                        <a:rPr lang="nl-BE" b="0" dirty="0" err="1">
                          <a:latin typeface="+mn-lt"/>
                        </a:rPr>
                        <a:t>karta</a:t>
                      </a:r>
                      <a:r>
                        <a:rPr lang="nl-BE" b="0" dirty="0">
                          <a:latin typeface="+mn-lt"/>
                        </a:rPr>
                        <a:t> </a:t>
                      </a:r>
                      <a:r>
                        <a:rPr lang="nl-BE" b="0" dirty="0" err="1">
                          <a:latin typeface="+mn-lt"/>
                        </a:rPr>
                        <a:t>pracy</a:t>
                      </a:r>
                      <a:r>
                        <a:rPr lang="nl-BE" b="0" dirty="0">
                          <a:latin typeface="+mn-lt"/>
                        </a:rPr>
                        <a:t> + </a:t>
                      </a:r>
                      <a:r>
                        <a:rPr lang="nl-BE" b="0" dirty="0" err="1">
                          <a:latin typeface="+mn-lt"/>
                        </a:rPr>
                        <a:t>flamaster</a:t>
                      </a:r>
                      <a:r>
                        <a:rPr lang="nl-BE" b="0" dirty="0">
                          <a:latin typeface="+mn-lt"/>
                        </a:rPr>
                        <a:t>)</a:t>
                      </a:r>
                    </a:p>
                    <a:p>
                      <a:r>
                        <a:rPr lang="nl-BE" b="0" dirty="0">
                          <a:latin typeface="+mn-lt"/>
                        </a:rPr>
                        <a:t>      c) </a:t>
                      </a:r>
                      <a:r>
                        <a:rPr lang="nl-BE" b="1" dirty="0">
                          <a:latin typeface="+mn-lt"/>
                        </a:rPr>
                        <a:t>RZECZNIK PRASOWY GRUPY </a:t>
                      </a:r>
                      <a:r>
                        <a:rPr lang="nl-BE" b="0" dirty="0">
                          <a:latin typeface="+mn-lt"/>
                        </a:rPr>
                        <a:t>(</a:t>
                      </a:r>
                      <a:r>
                        <a:rPr lang="nl-BE" b="0" dirty="0" err="1">
                          <a:latin typeface="+mn-lt"/>
                        </a:rPr>
                        <a:t>osoba</a:t>
                      </a:r>
                      <a:r>
                        <a:rPr lang="nl-BE" b="0" dirty="0">
                          <a:latin typeface="+mn-lt"/>
                        </a:rPr>
                        <a:t> </a:t>
                      </a:r>
                      <a:r>
                        <a:rPr lang="nl-BE" b="0" dirty="0" err="1">
                          <a:latin typeface="+mn-lt"/>
                        </a:rPr>
                        <a:t>przedstawijąca</a:t>
                      </a:r>
                      <a:r>
                        <a:rPr lang="nl-BE" b="0" dirty="0">
                          <a:latin typeface="+mn-lt"/>
                        </a:rPr>
                        <a:t> </a:t>
                      </a:r>
                      <a:r>
                        <a:rPr lang="nl-BE" b="0" dirty="0" err="1">
                          <a:latin typeface="+mn-lt"/>
                        </a:rPr>
                        <a:t>relacje</a:t>
                      </a:r>
                      <a:r>
                        <a:rPr lang="nl-BE" b="0" dirty="0">
                          <a:latin typeface="+mn-lt"/>
                        </a:rPr>
                        <a:t> </a:t>
                      </a:r>
                      <a:r>
                        <a:rPr lang="nl-BE" b="0" dirty="0" err="1">
                          <a:latin typeface="+mn-lt"/>
                        </a:rPr>
                        <a:t>z</a:t>
                      </a:r>
                      <a:r>
                        <a:rPr lang="nl-BE" b="0" dirty="0">
                          <a:latin typeface="+mn-lt"/>
                        </a:rPr>
                        <a:t> </a:t>
                      </a:r>
                      <a:r>
                        <a:rPr lang="nl-BE" b="0" dirty="0" err="1">
                          <a:latin typeface="+mn-lt"/>
                        </a:rPr>
                        <a:t>pracy</a:t>
                      </a:r>
                      <a:r>
                        <a:rPr lang="nl-BE" b="0" dirty="0">
                          <a:latin typeface="+mn-lt"/>
                        </a:rPr>
                        <a:t> </a:t>
                      </a:r>
                      <a:r>
                        <a:rPr lang="nl-BE" b="0" dirty="0" err="1">
                          <a:latin typeface="+mn-lt"/>
                        </a:rPr>
                        <a:t>grupy</a:t>
                      </a:r>
                      <a:r>
                        <a:rPr lang="nl-BE" b="0" dirty="0">
                          <a:latin typeface="+mn-lt"/>
                        </a:rPr>
                        <a:t> </a:t>
                      </a:r>
                    </a:p>
                    <a:p>
                      <a:r>
                        <a:rPr lang="nl-BE" b="0" dirty="0">
                          <a:latin typeface="+mn-lt"/>
                        </a:rPr>
                        <a:t>           na forum </a:t>
                      </a:r>
                      <a:r>
                        <a:rPr lang="nl-BE" b="0" dirty="0" err="1">
                          <a:latin typeface="+mn-lt"/>
                        </a:rPr>
                        <a:t>klasy</a:t>
                      </a:r>
                      <a:r>
                        <a:rPr lang="nl-BE" b="0" dirty="0">
                          <a:latin typeface="+mn-lt"/>
                        </a:rPr>
                        <a:t>)   </a:t>
                      </a:r>
                      <a:endParaRPr lang="nl-B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64177417"/>
                  </a:ext>
                </a:extLst>
              </a:tr>
              <a:tr h="466327"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x-non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nl-BE" dirty="0"/>
                        <a:t> </a:t>
                      </a:r>
                      <a:endParaRPr lang="x-non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x-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820022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245869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43299C34-D55F-4F87-9402-4DAD6EDE4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x-none" dirty="0"/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xmlns="" id="{47521058-85D3-498A-AC57-5FF8CE5526F9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1894114"/>
            <a:ext cx="6187959" cy="4963885"/>
          </a:xfrm>
          <a:prstGeom prst="rect">
            <a:avLst/>
          </a:prstGeom>
          <a:noFill/>
          <a:ln>
            <a:noFill/>
            <a:prstDash/>
          </a:ln>
        </p:spPr>
      </p:pic>
      <p:pic>
        <p:nvPicPr>
          <p:cNvPr id="5" name="Afbeelding 4" descr="André Frossard - Babelio">
            <a:extLst>
              <a:ext uri="{FF2B5EF4-FFF2-40B4-BE49-F238E27FC236}">
                <a16:creationId xmlns:a16="http://schemas.microsoft.com/office/drawing/2014/main" xmlns="" id="{9ECA8DE2-D035-4F07-AABE-330BA408078F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00000" y="3025279"/>
            <a:ext cx="1309695" cy="172661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Afbeelding 5" descr="lh6.ggpht.com/OpQTfg_q0QIT-QSLKB2DlrGG3dfRZW8LK...">
            <a:extLst>
              <a:ext uri="{FF2B5EF4-FFF2-40B4-BE49-F238E27FC236}">
                <a16:creationId xmlns:a16="http://schemas.microsoft.com/office/drawing/2014/main" xmlns="" id="{7C65736E-E636-413F-9214-8050165B8766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52366" y="1894114"/>
            <a:ext cx="1338748" cy="159467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Afbeelding 7" descr="Ulf Ekman (@ulfekman) | Twitter">
            <a:extLst>
              <a:ext uri="{FF2B5EF4-FFF2-40B4-BE49-F238E27FC236}">
                <a16:creationId xmlns:a16="http://schemas.microsoft.com/office/drawing/2014/main" xmlns="" id="{2B2E9C31-3E9D-4B6A-9668-313C6BE29AA0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182483" y="3165956"/>
            <a:ext cx="1676582" cy="1726618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Afbeelding 8" descr=" [tylko u nas] Radykalny Imam opowiada o swym nawróceniu: Straciłem wszystko, wydano na mnie wyrok śmierci">
            <a:extLst>
              <a:ext uri="{FF2B5EF4-FFF2-40B4-BE49-F238E27FC236}">
                <a16:creationId xmlns:a16="http://schemas.microsoft.com/office/drawing/2014/main" xmlns="" id="{15D76C24-397A-49ED-A599-CDDEAA628DF6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118752" y="5236861"/>
            <a:ext cx="1549852" cy="117395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5298324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D8DE81E8-F1BD-4525-9B0F-8364DE42E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333333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Eduardo Verastegui</a:t>
            </a:r>
            <a:endParaRPr lang="x-non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5C8F25D8-6CDD-4B48-AD81-451524DE12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563" y="2222287"/>
            <a:ext cx="11018723" cy="3636511"/>
          </a:xfrm>
        </p:spPr>
        <p:txBody>
          <a:bodyPr/>
          <a:lstStyle/>
          <a:p>
            <a:pPr marL="0" indent="0">
              <a:buNone/>
            </a:pPr>
            <a:endParaRPr lang="nl-BE" sz="2800" dirty="0">
              <a:hlinkClick r:id="rId2"/>
            </a:endParaRPr>
          </a:p>
          <a:p>
            <a:pPr marL="0" indent="0">
              <a:buNone/>
            </a:pPr>
            <a:r>
              <a:rPr lang="nl-BE" sz="2800" dirty="0">
                <a:hlinkClick r:id="rId2"/>
              </a:rPr>
              <a:t>https://www.youtube.com/watch?v=PRCLorkTkoQ&amp;list=PLKGnFgBkzrwJciGPW3kgRCiN22WWvhWpI&amp;index=16</a:t>
            </a:r>
            <a:endParaRPr lang="nl-BE" sz="2800" dirty="0"/>
          </a:p>
          <a:p>
            <a:pPr marL="0" indent="0">
              <a:buNone/>
            </a:pPr>
            <a:endParaRPr lang="x-none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xmlns="" id="{26840D4B-91E7-4502-856D-63A3859C266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1144392">
            <a:off x="9309523" y="285465"/>
            <a:ext cx="2367310" cy="3068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163621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43299C34-D55F-4F87-9402-4DAD6EDE4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x-none" dirty="0"/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xmlns="" id="{47521058-85D3-498A-AC57-5FF8CE5526F9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844060" y="37179"/>
            <a:ext cx="10691447" cy="6792685"/>
          </a:xfrm>
          <a:prstGeom prst="rect">
            <a:avLst/>
          </a:prstGeom>
          <a:noFill/>
          <a:ln>
            <a:noFill/>
            <a:prstDash/>
          </a:ln>
        </p:spPr>
      </p:pic>
      <p:pic>
        <p:nvPicPr>
          <p:cNvPr id="5" name="Afbeelding 4" descr="André Frossard - Babelio">
            <a:extLst>
              <a:ext uri="{FF2B5EF4-FFF2-40B4-BE49-F238E27FC236}">
                <a16:creationId xmlns:a16="http://schemas.microsoft.com/office/drawing/2014/main" xmlns="" id="{9ECA8DE2-D035-4F07-AABE-330BA408078F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40480" y="2152718"/>
            <a:ext cx="1362576" cy="172661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Afbeelding 5" descr="lh6.ggpht.com/OpQTfg_q0QIT-QSLKB2DlrGG3dfRZW8LK...">
            <a:extLst>
              <a:ext uri="{FF2B5EF4-FFF2-40B4-BE49-F238E27FC236}">
                <a16:creationId xmlns:a16="http://schemas.microsoft.com/office/drawing/2014/main" xmlns="" id="{7C65736E-E636-413F-9214-8050165B8766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71532" y="998806"/>
            <a:ext cx="1569389" cy="1860531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Afbeelding 7" descr="Ulf Ekman (@ulfekman) | Twitter">
            <a:extLst>
              <a:ext uri="{FF2B5EF4-FFF2-40B4-BE49-F238E27FC236}">
                <a16:creationId xmlns:a16="http://schemas.microsoft.com/office/drawing/2014/main" xmlns="" id="{2B2E9C31-3E9D-4B6A-9668-313C6BE29AA0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91133" y="2245375"/>
            <a:ext cx="1730836" cy="162324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Afbeelding 8" descr=" [tylko u nas] Radykalny Imam opowiada o swym nawróceniu: Straciłem wszystko, wydano na mnie wyrok śmierci">
            <a:extLst>
              <a:ext uri="{FF2B5EF4-FFF2-40B4-BE49-F238E27FC236}">
                <a16:creationId xmlns:a16="http://schemas.microsoft.com/office/drawing/2014/main" xmlns="" id="{15D76C24-397A-49ED-A599-CDDEAA628DF6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61402" y="4190737"/>
            <a:ext cx="1519226" cy="133786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xmlns="" id="{D22A0FE6-C5FA-4ED7-9B42-4F93FB860C17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rot="20299197">
            <a:off x="5272905" y="2514047"/>
            <a:ext cx="1596016" cy="1638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642557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CF388C4D-920A-45BD-85CC-6328780B0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333333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Eduardo Verastegui</a:t>
            </a:r>
            <a:r>
              <a:rPr lang="x-none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x-none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BE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</a:t>
            </a:r>
            <a:r>
              <a:rPr lang="nl-BE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BE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playboya</a:t>
            </a:r>
            <a:r>
              <a:rPr lang="nl-BE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nl-BE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ewangelizatora</a:t>
            </a:r>
            <a:r>
              <a:rPr lang="nl-BE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x-none" dirty="0">
              <a:latin typeface="Arial Black" panose="020B0A04020102020204" pitchFamily="34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DA40BD7F-D1F3-47D0-A2B9-7AFDCABC8C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894" y="2080727"/>
            <a:ext cx="11009392" cy="423609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BE" sz="3200" b="1" dirty="0"/>
              <a:t>- </a:t>
            </a:r>
            <a:r>
              <a:rPr lang="pl-PL" sz="3200" b="1" dirty="0"/>
              <a:t>Meksykański model, piosenkarz, aktor, działacz pro-life, nawrócony katolik </a:t>
            </a:r>
            <a:endParaRPr lang="nl-BE" sz="3200" b="1" dirty="0"/>
          </a:p>
          <a:p>
            <a:pPr marL="0" indent="0">
              <a:buNone/>
            </a:pPr>
            <a:r>
              <a:rPr lang="nl-BE" sz="3200" b="1" dirty="0"/>
              <a:t>- </a:t>
            </a:r>
            <a:r>
              <a:rPr lang="nl-BE" sz="3200" b="1" dirty="0" err="1"/>
              <a:t>Kiedyś</a:t>
            </a:r>
            <a:r>
              <a:rPr lang="nl-BE" sz="3200" b="1" dirty="0"/>
              <a:t> </a:t>
            </a:r>
            <a:r>
              <a:rPr lang="nl-BE" sz="3200" b="1" dirty="0" err="1"/>
              <a:t>lekko</a:t>
            </a:r>
            <a:r>
              <a:rPr lang="nl-BE" sz="3200" b="1" dirty="0"/>
              <a:t> </a:t>
            </a:r>
            <a:r>
              <a:rPr lang="nl-BE" sz="3200" b="1" dirty="0" err="1"/>
              <a:t>traktujący</a:t>
            </a:r>
            <a:r>
              <a:rPr lang="nl-BE" sz="3200" b="1" dirty="0"/>
              <a:t> </a:t>
            </a:r>
            <a:r>
              <a:rPr lang="nl-BE" sz="3200" b="1" dirty="0" err="1"/>
              <a:t>życie</a:t>
            </a:r>
            <a:r>
              <a:rPr lang="nl-BE" sz="3200" b="1" dirty="0"/>
              <a:t>, </a:t>
            </a:r>
            <a:r>
              <a:rPr lang="nl-BE" sz="3200" b="1" dirty="0" err="1"/>
              <a:t>od</a:t>
            </a:r>
            <a:r>
              <a:rPr lang="nl-BE" sz="3200" b="1" dirty="0"/>
              <a:t> lat </a:t>
            </a:r>
            <a:r>
              <a:rPr lang="nl-BE" sz="3200" b="1" dirty="0" err="1"/>
              <a:t>obrońca</a:t>
            </a:r>
            <a:r>
              <a:rPr lang="nl-BE" sz="3200" b="1" dirty="0"/>
              <a:t> </a:t>
            </a:r>
            <a:r>
              <a:rPr lang="nl-BE" sz="3200" b="1" dirty="0" err="1"/>
              <a:t>życia</a:t>
            </a:r>
            <a:endParaRPr lang="pl-PL" sz="3200" b="1" dirty="0"/>
          </a:p>
          <a:p>
            <a:pPr>
              <a:buFontTx/>
              <a:buChar char="-"/>
            </a:pPr>
            <a:r>
              <a:rPr lang="pl-PL" sz="2800" dirty="0">
                <a:solidFill>
                  <a:srgbClr val="FFFF00"/>
                </a:solidFill>
              </a:rPr>
              <a:t>„Jestem bardzo słabym człowiekiem i muszę padać na kolana do modlitwy codziennie, bo jedyną rzeczą, którą robię idealnie, jest grzech. Cokolwiek dobrego czynię, wynika to z łaski Bożej”</a:t>
            </a:r>
            <a:endParaRPr lang="nl-BE" sz="2800" dirty="0">
              <a:solidFill>
                <a:srgbClr val="FFFF00"/>
              </a:solidFill>
            </a:endParaRPr>
          </a:p>
          <a:p>
            <a:pPr>
              <a:buFontTx/>
              <a:buChar char="-"/>
            </a:pPr>
            <a:endParaRPr lang="pl-PL" dirty="0"/>
          </a:p>
          <a:p>
            <a:pPr marL="0" indent="0" algn="ctr">
              <a:buNone/>
            </a:pPr>
            <a:r>
              <a:rPr lang="pl-PL" dirty="0"/>
              <a:t>"</a:t>
            </a:r>
          </a:p>
          <a:p>
            <a:pPr marL="0" indent="0">
              <a:buNone/>
            </a:pP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xmlns="" val="2006631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eerbaar">
  <a:themeElements>
    <a:clrScheme name="Citeerbaar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Citeerbaar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iteerbaar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TM03457503[[fn=Citeerbaar]]</Template>
  <TotalTime>5</TotalTime>
  <Words>275</Words>
  <Application>Microsoft Office PowerPoint</Application>
  <PresentationFormat>Niestandardowy</PresentationFormat>
  <Paragraphs>44</Paragraphs>
  <Slides>12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3" baseType="lpstr">
      <vt:lpstr>Citeerbaar</vt:lpstr>
      <vt:lpstr>Katecheza:   “NIKT CIĘ NIE KOCHA TAK JAK JA”:  Nawróceni na chrześcijaństwo  </vt:lpstr>
      <vt:lpstr>Na dobry początek:            “NIKT CIĘ NIE KOCHA TAK JAK JA” https://www.youtube.com/watch?v=a-ILH-mfUx8  (tylko pierwsze 3 min.pieśni)</vt:lpstr>
      <vt:lpstr>Slajd 3</vt:lpstr>
      <vt:lpstr>WPROWADZENIE</vt:lpstr>
      <vt:lpstr>PRACA W GRUPACH:  “Myśmy poznali i uwierzyli miłości, jaką Bóg ma ku nam” (1J 4,16). </vt:lpstr>
      <vt:lpstr>Slajd 6</vt:lpstr>
      <vt:lpstr>Eduardo Verastegui</vt:lpstr>
      <vt:lpstr>Slajd 8</vt:lpstr>
      <vt:lpstr>Eduardo Verastegui od playboya do ewangelizatora </vt:lpstr>
      <vt:lpstr>Na dobre zakończenie:               “NIKT CIĘ NIE KOCHA TAK JAK JA” https://www.youtube.com/watch?v=a-ILH-mfUx8  (od 3 min.pieśni do końca)</vt:lpstr>
      <vt:lpstr>Slajd 11</vt:lpstr>
      <vt:lpstr>Slajd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Ewelina Konings</dc:creator>
  <cp:lastModifiedBy>Agata Grzywaczewska</cp:lastModifiedBy>
  <cp:revision>24</cp:revision>
  <dcterms:created xsi:type="dcterms:W3CDTF">2020-10-25T08:54:22Z</dcterms:created>
  <dcterms:modified xsi:type="dcterms:W3CDTF">2021-09-10T07:17:54Z</dcterms:modified>
</cp:coreProperties>
</file>