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C98D74-A585-4C0C-9D3D-BAA08C5490D9}" type="doc">
      <dgm:prSet loTypeId="urn:microsoft.com/office/officeart/2005/8/layout/list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C2518DE7-0AF0-43A5-9D66-FB741363BDED}">
      <dgm:prSet phldrT="[Tekst]"/>
      <dgm:spPr/>
      <dgm:t>
        <a:bodyPr/>
        <a:lstStyle/>
        <a:p>
          <a:r>
            <a:rPr lang="pl-PL" dirty="0" smtClean="0"/>
            <a:t>ustrojowe</a:t>
          </a:r>
          <a:endParaRPr lang="pl-PL" dirty="0"/>
        </a:p>
      </dgm:t>
    </dgm:pt>
    <dgm:pt modelId="{5BD51DC9-4E4F-440E-A1CA-A58D9BF7AC81}" type="parTrans" cxnId="{7CBA7B6F-170E-4A8E-8FEF-C134FA331AD2}">
      <dgm:prSet/>
      <dgm:spPr/>
      <dgm:t>
        <a:bodyPr/>
        <a:lstStyle/>
        <a:p>
          <a:endParaRPr lang="pl-PL"/>
        </a:p>
      </dgm:t>
    </dgm:pt>
    <dgm:pt modelId="{B4F0324F-B97A-4E02-A2B9-E32BF09F0C81}" type="sibTrans" cxnId="{7CBA7B6F-170E-4A8E-8FEF-C134FA331AD2}">
      <dgm:prSet/>
      <dgm:spPr/>
      <dgm:t>
        <a:bodyPr/>
        <a:lstStyle/>
        <a:p>
          <a:endParaRPr lang="pl-PL"/>
        </a:p>
      </dgm:t>
    </dgm:pt>
    <dgm:pt modelId="{B6095C40-8E59-4BB2-B2EC-E08C58A4C8EC}">
      <dgm:prSet phldrT="[Tekst]"/>
      <dgm:spPr/>
      <dgm:t>
        <a:bodyPr/>
        <a:lstStyle/>
        <a:p>
          <a:r>
            <a:rPr lang="pl-PL" dirty="0" smtClean="0"/>
            <a:t>społeczne</a:t>
          </a:r>
          <a:endParaRPr lang="pl-PL" dirty="0"/>
        </a:p>
      </dgm:t>
    </dgm:pt>
    <dgm:pt modelId="{854A4049-1258-4F48-B9ED-B43CF8DBB360}" type="parTrans" cxnId="{B4FB6477-8E80-4777-BCB5-937A798ACC60}">
      <dgm:prSet/>
      <dgm:spPr/>
      <dgm:t>
        <a:bodyPr/>
        <a:lstStyle/>
        <a:p>
          <a:endParaRPr lang="pl-PL"/>
        </a:p>
      </dgm:t>
    </dgm:pt>
    <dgm:pt modelId="{E7E24FBC-5F9A-410C-BA9F-84D66F915713}" type="sibTrans" cxnId="{B4FB6477-8E80-4777-BCB5-937A798ACC60}">
      <dgm:prSet/>
      <dgm:spPr/>
      <dgm:t>
        <a:bodyPr/>
        <a:lstStyle/>
        <a:p>
          <a:endParaRPr lang="pl-PL"/>
        </a:p>
      </dgm:t>
    </dgm:pt>
    <dgm:pt modelId="{37CEE236-0011-4624-BDA6-387C1CA92242}">
      <dgm:prSet phldrT="[Tekst]"/>
      <dgm:spPr/>
      <dgm:t>
        <a:bodyPr/>
        <a:lstStyle/>
        <a:p>
          <a:r>
            <a:rPr lang="pl-PL" dirty="0" smtClean="0"/>
            <a:t>indywidualne</a:t>
          </a:r>
          <a:endParaRPr lang="pl-PL" dirty="0"/>
        </a:p>
      </dgm:t>
    </dgm:pt>
    <dgm:pt modelId="{9A67A0EF-F155-4899-BE15-5CFEE5EDA30D}" type="parTrans" cxnId="{727B62E2-42DD-41FA-ACA7-74AC13519922}">
      <dgm:prSet/>
      <dgm:spPr/>
      <dgm:t>
        <a:bodyPr/>
        <a:lstStyle/>
        <a:p>
          <a:endParaRPr lang="pl-PL"/>
        </a:p>
      </dgm:t>
    </dgm:pt>
    <dgm:pt modelId="{FDB80904-6E81-4786-97B1-53EFE614707B}" type="sibTrans" cxnId="{727B62E2-42DD-41FA-ACA7-74AC13519922}">
      <dgm:prSet/>
      <dgm:spPr/>
      <dgm:t>
        <a:bodyPr/>
        <a:lstStyle/>
        <a:p>
          <a:endParaRPr lang="pl-PL"/>
        </a:p>
      </dgm:t>
    </dgm:pt>
    <dgm:pt modelId="{E49F9B2C-E79A-4AF7-96F1-5FE1705DF39D}" type="pres">
      <dgm:prSet presAssocID="{D3C98D74-A585-4C0C-9D3D-BAA08C5490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143BCC9-D85F-49FF-A72D-27BEB08DA562}" type="pres">
      <dgm:prSet presAssocID="{C2518DE7-0AF0-43A5-9D66-FB741363BDED}" presName="parentLin" presStyleCnt="0"/>
      <dgm:spPr/>
    </dgm:pt>
    <dgm:pt modelId="{914C2640-B94D-45A3-8EB6-269B26630F3C}" type="pres">
      <dgm:prSet presAssocID="{C2518DE7-0AF0-43A5-9D66-FB741363BDED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63FD2D9C-8BBE-4D86-ABD4-FB13A162CD54}" type="pres">
      <dgm:prSet presAssocID="{C2518DE7-0AF0-43A5-9D66-FB741363BDE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39A679-8F74-4B7B-8BA0-4BB130EAE4AC}" type="pres">
      <dgm:prSet presAssocID="{C2518DE7-0AF0-43A5-9D66-FB741363BDED}" presName="negativeSpace" presStyleCnt="0"/>
      <dgm:spPr/>
    </dgm:pt>
    <dgm:pt modelId="{58A3D283-17AE-4B9B-AA6E-D05958BD0EF6}" type="pres">
      <dgm:prSet presAssocID="{C2518DE7-0AF0-43A5-9D66-FB741363BDED}" presName="childText" presStyleLbl="conFgAcc1" presStyleIdx="0" presStyleCnt="3">
        <dgm:presLayoutVars>
          <dgm:bulletEnabled val="1"/>
        </dgm:presLayoutVars>
      </dgm:prSet>
      <dgm:spPr/>
    </dgm:pt>
    <dgm:pt modelId="{214EA847-1C37-4C7D-9C39-DD2DEB96EEAA}" type="pres">
      <dgm:prSet presAssocID="{B4F0324F-B97A-4E02-A2B9-E32BF09F0C81}" presName="spaceBetweenRectangles" presStyleCnt="0"/>
      <dgm:spPr/>
    </dgm:pt>
    <dgm:pt modelId="{8AA1E571-8356-45C7-A28B-38978135A333}" type="pres">
      <dgm:prSet presAssocID="{B6095C40-8E59-4BB2-B2EC-E08C58A4C8EC}" presName="parentLin" presStyleCnt="0"/>
      <dgm:spPr/>
    </dgm:pt>
    <dgm:pt modelId="{76C741B6-02C1-401C-8967-A23B63F8C899}" type="pres">
      <dgm:prSet presAssocID="{B6095C40-8E59-4BB2-B2EC-E08C58A4C8EC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3341ACAF-322B-4AE3-83F1-9EBE72C71088}" type="pres">
      <dgm:prSet presAssocID="{B6095C40-8E59-4BB2-B2EC-E08C58A4C8E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566810-657D-4243-9E11-E2EF402EC036}" type="pres">
      <dgm:prSet presAssocID="{B6095C40-8E59-4BB2-B2EC-E08C58A4C8EC}" presName="negativeSpace" presStyleCnt="0"/>
      <dgm:spPr/>
    </dgm:pt>
    <dgm:pt modelId="{5AB2881E-6F5B-4D85-9109-934EEEE030F6}" type="pres">
      <dgm:prSet presAssocID="{B6095C40-8E59-4BB2-B2EC-E08C58A4C8EC}" presName="childText" presStyleLbl="conFgAcc1" presStyleIdx="1" presStyleCnt="3">
        <dgm:presLayoutVars>
          <dgm:bulletEnabled val="1"/>
        </dgm:presLayoutVars>
      </dgm:prSet>
      <dgm:spPr/>
    </dgm:pt>
    <dgm:pt modelId="{82AC39C9-5C74-4062-9912-6158AC08C70A}" type="pres">
      <dgm:prSet presAssocID="{E7E24FBC-5F9A-410C-BA9F-84D66F915713}" presName="spaceBetweenRectangles" presStyleCnt="0"/>
      <dgm:spPr/>
    </dgm:pt>
    <dgm:pt modelId="{00E8051F-E054-42C6-8042-9F51B33A53AB}" type="pres">
      <dgm:prSet presAssocID="{37CEE236-0011-4624-BDA6-387C1CA92242}" presName="parentLin" presStyleCnt="0"/>
      <dgm:spPr/>
    </dgm:pt>
    <dgm:pt modelId="{2ACF9A46-EB6C-4B8E-9657-742E0469EE5C}" type="pres">
      <dgm:prSet presAssocID="{37CEE236-0011-4624-BDA6-387C1CA92242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37750CA8-FD28-4B45-99BD-AF2839E6C34B}" type="pres">
      <dgm:prSet presAssocID="{37CEE236-0011-4624-BDA6-387C1CA9224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69CC93-F5FF-42E6-B4D1-D7EAA9883719}" type="pres">
      <dgm:prSet presAssocID="{37CEE236-0011-4624-BDA6-387C1CA92242}" presName="negativeSpace" presStyleCnt="0"/>
      <dgm:spPr/>
    </dgm:pt>
    <dgm:pt modelId="{24740BD4-E9FE-42D0-A7D3-97E8D20CF9FE}" type="pres">
      <dgm:prSet presAssocID="{37CEE236-0011-4624-BDA6-387C1CA9224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75BA405-98CF-4F45-894D-B4AB3969CD43}" type="presOf" srcId="{C2518DE7-0AF0-43A5-9D66-FB741363BDED}" destId="{63FD2D9C-8BBE-4D86-ABD4-FB13A162CD54}" srcOrd="1" destOrd="0" presId="urn:microsoft.com/office/officeart/2005/8/layout/list1"/>
    <dgm:cxn modelId="{EC7B9575-9A3C-4135-8937-E22F23174E6E}" type="presOf" srcId="{D3C98D74-A585-4C0C-9D3D-BAA08C5490D9}" destId="{E49F9B2C-E79A-4AF7-96F1-5FE1705DF39D}" srcOrd="0" destOrd="0" presId="urn:microsoft.com/office/officeart/2005/8/layout/list1"/>
    <dgm:cxn modelId="{AD57AED8-7D72-4B5B-BFDC-9D7828F68482}" type="presOf" srcId="{B6095C40-8E59-4BB2-B2EC-E08C58A4C8EC}" destId="{3341ACAF-322B-4AE3-83F1-9EBE72C71088}" srcOrd="1" destOrd="0" presId="urn:microsoft.com/office/officeart/2005/8/layout/list1"/>
    <dgm:cxn modelId="{6A2E8A0E-6E35-4F12-9AAB-0612BA78D6C8}" type="presOf" srcId="{B6095C40-8E59-4BB2-B2EC-E08C58A4C8EC}" destId="{76C741B6-02C1-401C-8967-A23B63F8C899}" srcOrd="0" destOrd="0" presId="urn:microsoft.com/office/officeart/2005/8/layout/list1"/>
    <dgm:cxn modelId="{4B47D6CA-EC3E-40B4-881C-452D5D9864C8}" type="presOf" srcId="{C2518DE7-0AF0-43A5-9D66-FB741363BDED}" destId="{914C2640-B94D-45A3-8EB6-269B26630F3C}" srcOrd="0" destOrd="0" presId="urn:microsoft.com/office/officeart/2005/8/layout/list1"/>
    <dgm:cxn modelId="{F3AB342F-7EE1-4099-9AC6-2312B80F1294}" type="presOf" srcId="{37CEE236-0011-4624-BDA6-387C1CA92242}" destId="{2ACF9A46-EB6C-4B8E-9657-742E0469EE5C}" srcOrd="0" destOrd="0" presId="urn:microsoft.com/office/officeart/2005/8/layout/list1"/>
    <dgm:cxn modelId="{B4FB6477-8E80-4777-BCB5-937A798ACC60}" srcId="{D3C98D74-A585-4C0C-9D3D-BAA08C5490D9}" destId="{B6095C40-8E59-4BB2-B2EC-E08C58A4C8EC}" srcOrd="1" destOrd="0" parTransId="{854A4049-1258-4F48-B9ED-B43CF8DBB360}" sibTransId="{E7E24FBC-5F9A-410C-BA9F-84D66F915713}"/>
    <dgm:cxn modelId="{7CBA7B6F-170E-4A8E-8FEF-C134FA331AD2}" srcId="{D3C98D74-A585-4C0C-9D3D-BAA08C5490D9}" destId="{C2518DE7-0AF0-43A5-9D66-FB741363BDED}" srcOrd="0" destOrd="0" parTransId="{5BD51DC9-4E4F-440E-A1CA-A58D9BF7AC81}" sibTransId="{B4F0324F-B97A-4E02-A2B9-E32BF09F0C81}"/>
    <dgm:cxn modelId="{727B62E2-42DD-41FA-ACA7-74AC13519922}" srcId="{D3C98D74-A585-4C0C-9D3D-BAA08C5490D9}" destId="{37CEE236-0011-4624-BDA6-387C1CA92242}" srcOrd="2" destOrd="0" parTransId="{9A67A0EF-F155-4899-BE15-5CFEE5EDA30D}" sibTransId="{FDB80904-6E81-4786-97B1-53EFE614707B}"/>
    <dgm:cxn modelId="{BCF22E55-87C1-4AB1-A4AC-7652C3EA78D3}" type="presOf" srcId="{37CEE236-0011-4624-BDA6-387C1CA92242}" destId="{37750CA8-FD28-4B45-99BD-AF2839E6C34B}" srcOrd="1" destOrd="0" presId="urn:microsoft.com/office/officeart/2005/8/layout/list1"/>
    <dgm:cxn modelId="{1266804C-7050-4922-9304-412559F161D8}" type="presParOf" srcId="{E49F9B2C-E79A-4AF7-96F1-5FE1705DF39D}" destId="{9143BCC9-D85F-49FF-A72D-27BEB08DA562}" srcOrd="0" destOrd="0" presId="urn:microsoft.com/office/officeart/2005/8/layout/list1"/>
    <dgm:cxn modelId="{01C0EE82-FAB0-46A2-B547-56A7BA1452AF}" type="presParOf" srcId="{9143BCC9-D85F-49FF-A72D-27BEB08DA562}" destId="{914C2640-B94D-45A3-8EB6-269B26630F3C}" srcOrd="0" destOrd="0" presId="urn:microsoft.com/office/officeart/2005/8/layout/list1"/>
    <dgm:cxn modelId="{410A6D4A-916E-42A0-A6C4-6D80BC3BC691}" type="presParOf" srcId="{9143BCC9-D85F-49FF-A72D-27BEB08DA562}" destId="{63FD2D9C-8BBE-4D86-ABD4-FB13A162CD54}" srcOrd="1" destOrd="0" presId="urn:microsoft.com/office/officeart/2005/8/layout/list1"/>
    <dgm:cxn modelId="{6AAF8F2E-FC36-4A50-9802-E33CAC999602}" type="presParOf" srcId="{E49F9B2C-E79A-4AF7-96F1-5FE1705DF39D}" destId="{C439A679-8F74-4B7B-8BA0-4BB130EAE4AC}" srcOrd="1" destOrd="0" presId="urn:microsoft.com/office/officeart/2005/8/layout/list1"/>
    <dgm:cxn modelId="{EDED120B-718F-451D-BB5F-67916899B7EA}" type="presParOf" srcId="{E49F9B2C-E79A-4AF7-96F1-5FE1705DF39D}" destId="{58A3D283-17AE-4B9B-AA6E-D05958BD0EF6}" srcOrd="2" destOrd="0" presId="urn:microsoft.com/office/officeart/2005/8/layout/list1"/>
    <dgm:cxn modelId="{70490CD8-32DE-47F2-A3C1-25ABC082C1CA}" type="presParOf" srcId="{E49F9B2C-E79A-4AF7-96F1-5FE1705DF39D}" destId="{214EA847-1C37-4C7D-9C39-DD2DEB96EEAA}" srcOrd="3" destOrd="0" presId="urn:microsoft.com/office/officeart/2005/8/layout/list1"/>
    <dgm:cxn modelId="{C1A8277D-3213-4A8A-8E82-90DD5288998B}" type="presParOf" srcId="{E49F9B2C-E79A-4AF7-96F1-5FE1705DF39D}" destId="{8AA1E571-8356-45C7-A28B-38978135A333}" srcOrd="4" destOrd="0" presId="urn:microsoft.com/office/officeart/2005/8/layout/list1"/>
    <dgm:cxn modelId="{A977D86B-407D-486A-8DA9-E0EE4A813F40}" type="presParOf" srcId="{8AA1E571-8356-45C7-A28B-38978135A333}" destId="{76C741B6-02C1-401C-8967-A23B63F8C899}" srcOrd="0" destOrd="0" presId="urn:microsoft.com/office/officeart/2005/8/layout/list1"/>
    <dgm:cxn modelId="{948E24AA-0E7D-490C-B202-06FABEA35EC8}" type="presParOf" srcId="{8AA1E571-8356-45C7-A28B-38978135A333}" destId="{3341ACAF-322B-4AE3-83F1-9EBE72C71088}" srcOrd="1" destOrd="0" presId="urn:microsoft.com/office/officeart/2005/8/layout/list1"/>
    <dgm:cxn modelId="{F507AC2F-FAEF-467B-87B6-EBC95F037C66}" type="presParOf" srcId="{E49F9B2C-E79A-4AF7-96F1-5FE1705DF39D}" destId="{D5566810-657D-4243-9E11-E2EF402EC036}" srcOrd="5" destOrd="0" presId="urn:microsoft.com/office/officeart/2005/8/layout/list1"/>
    <dgm:cxn modelId="{79C1F523-E856-4C27-A110-B3E946F89D26}" type="presParOf" srcId="{E49F9B2C-E79A-4AF7-96F1-5FE1705DF39D}" destId="{5AB2881E-6F5B-4D85-9109-934EEEE030F6}" srcOrd="6" destOrd="0" presId="urn:microsoft.com/office/officeart/2005/8/layout/list1"/>
    <dgm:cxn modelId="{10A9FF21-3B89-4980-A797-2C49CBCC9B28}" type="presParOf" srcId="{E49F9B2C-E79A-4AF7-96F1-5FE1705DF39D}" destId="{82AC39C9-5C74-4062-9912-6158AC08C70A}" srcOrd="7" destOrd="0" presId="urn:microsoft.com/office/officeart/2005/8/layout/list1"/>
    <dgm:cxn modelId="{012FD5CE-3EF9-4CEF-BC73-FBF14F60B28F}" type="presParOf" srcId="{E49F9B2C-E79A-4AF7-96F1-5FE1705DF39D}" destId="{00E8051F-E054-42C6-8042-9F51B33A53AB}" srcOrd="8" destOrd="0" presId="urn:microsoft.com/office/officeart/2005/8/layout/list1"/>
    <dgm:cxn modelId="{6212EAF1-9198-4412-90DA-222DD3A111C3}" type="presParOf" srcId="{00E8051F-E054-42C6-8042-9F51B33A53AB}" destId="{2ACF9A46-EB6C-4B8E-9657-742E0469EE5C}" srcOrd="0" destOrd="0" presId="urn:microsoft.com/office/officeart/2005/8/layout/list1"/>
    <dgm:cxn modelId="{DDB14D35-CE98-41B7-A6A9-C97170149F0C}" type="presParOf" srcId="{00E8051F-E054-42C6-8042-9F51B33A53AB}" destId="{37750CA8-FD28-4B45-99BD-AF2839E6C34B}" srcOrd="1" destOrd="0" presId="urn:microsoft.com/office/officeart/2005/8/layout/list1"/>
    <dgm:cxn modelId="{3647BDA3-1D5D-4CC1-B6C4-A267EEAF08D2}" type="presParOf" srcId="{E49F9B2C-E79A-4AF7-96F1-5FE1705DF39D}" destId="{7569CC93-F5FF-42E6-B4D1-D7EAA9883719}" srcOrd="9" destOrd="0" presId="urn:microsoft.com/office/officeart/2005/8/layout/list1"/>
    <dgm:cxn modelId="{4015429B-CA7A-4C37-BABA-F91A865DA07E}" type="presParOf" srcId="{E49F9B2C-E79A-4AF7-96F1-5FE1705DF39D}" destId="{24740BD4-E9FE-42D0-A7D3-97E8D20CF9F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99865-D25B-4DFC-A356-B90F7CC2A3CA}" type="doc">
      <dgm:prSet loTypeId="urn:microsoft.com/office/officeart/2005/8/layout/default#1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525F8569-69D3-4E6A-A0AF-F379AFDCFB84}">
      <dgm:prSet phldrT="[Tekst]"/>
      <dgm:spPr/>
      <dgm:t>
        <a:bodyPr/>
        <a:lstStyle/>
        <a:p>
          <a:r>
            <a:rPr lang="pl-PL" dirty="0" smtClean="0"/>
            <a:t>broszury</a:t>
          </a:r>
        </a:p>
        <a:p>
          <a:r>
            <a:rPr lang="pl-PL" dirty="0" smtClean="0"/>
            <a:t>ulotki</a:t>
          </a:r>
          <a:endParaRPr lang="pl-PL" dirty="0"/>
        </a:p>
      </dgm:t>
    </dgm:pt>
    <dgm:pt modelId="{A5663E92-62E5-48B5-9CAB-926F39D9F97C}" type="parTrans" cxnId="{746DB2E1-31AE-412E-ACB1-E9A069D8DE15}">
      <dgm:prSet/>
      <dgm:spPr/>
      <dgm:t>
        <a:bodyPr/>
        <a:lstStyle/>
        <a:p>
          <a:endParaRPr lang="pl-PL"/>
        </a:p>
      </dgm:t>
    </dgm:pt>
    <dgm:pt modelId="{9CF8EC5B-2E1F-4828-8C55-6811E3B509FA}" type="sibTrans" cxnId="{746DB2E1-31AE-412E-ACB1-E9A069D8DE15}">
      <dgm:prSet/>
      <dgm:spPr/>
      <dgm:t>
        <a:bodyPr/>
        <a:lstStyle/>
        <a:p>
          <a:endParaRPr lang="pl-PL"/>
        </a:p>
      </dgm:t>
    </dgm:pt>
    <dgm:pt modelId="{3EE8AD46-EE4C-4CB8-8495-1222735FB724}">
      <dgm:prSet phldrT="[Tekst]"/>
      <dgm:spPr/>
      <dgm:t>
        <a:bodyPr/>
        <a:lstStyle/>
        <a:p>
          <a:r>
            <a:rPr lang="pl-PL" dirty="0" smtClean="0"/>
            <a:t>bombardowanie miłością</a:t>
          </a:r>
          <a:endParaRPr lang="pl-PL" dirty="0"/>
        </a:p>
      </dgm:t>
    </dgm:pt>
    <dgm:pt modelId="{C4F499D2-FADE-4A29-91FA-AB130A768A57}" type="parTrans" cxnId="{0141C324-9301-4367-8A18-0EF2F31A047F}">
      <dgm:prSet/>
      <dgm:spPr/>
      <dgm:t>
        <a:bodyPr/>
        <a:lstStyle/>
        <a:p>
          <a:endParaRPr lang="pl-PL"/>
        </a:p>
      </dgm:t>
    </dgm:pt>
    <dgm:pt modelId="{E33A23EA-03C9-4D3F-ACC9-E20C8F3E1942}" type="sibTrans" cxnId="{0141C324-9301-4367-8A18-0EF2F31A047F}">
      <dgm:prSet/>
      <dgm:spPr/>
      <dgm:t>
        <a:bodyPr/>
        <a:lstStyle/>
        <a:p>
          <a:endParaRPr lang="pl-PL"/>
        </a:p>
      </dgm:t>
    </dgm:pt>
    <dgm:pt modelId="{A5F6DB74-823B-47A3-9A08-694948AF3A90}">
      <dgm:prSet phldrT="[Tekst]"/>
      <dgm:spPr/>
      <dgm:t>
        <a:bodyPr/>
        <a:lstStyle/>
        <a:p>
          <a:r>
            <a:rPr lang="pl-PL" dirty="0" smtClean="0"/>
            <a:t>dezinformacja</a:t>
          </a:r>
          <a:endParaRPr lang="pl-PL" dirty="0"/>
        </a:p>
      </dgm:t>
    </dgm:pt>
    <dgm:pt modelId="{26200B6F-C5C7-4B1A-B73E-AB955E49DFAC}" type="parTrans" cxnId="{9E64E64D-FD2F-4FD8-9181-389F9FD68DC4}">
      <dgm:prSet/>
      <dgm:spPr/>
      <dgm:t>
        <a:bodyPr/>
        <a:lstStyle/>
        <a:p>
          <a:endParaRPr lang="pl-PL"/>
        </a:p>
      </dgm:t>
    </dgm:pt>
    <dgm:pt modelId="{D00EED33-6C7D-4DD8-85B1-A5DCCEB10D17}" type="sibTrans" cxnId="{9E64E64D-FD2F-4FD8-9181-389F9FD68DC4}">
      <dgm:prSet/>
      <dgm:spPr/>
      <dgm:t>
        <a:bodyPr/>
        <a:lstStyle/>
        <a:p>
          <a:endParaRPr lang="pl-PL"/>
        </a:p>
      </dgm:t>
    </dgm:pt>
    <dgm:pt modelId="{9EE690F9-DF46-4583-A10D-09F622793AC6}">
      <dgm:prSet phldrT="[Tekst]"/>
      <dgm:spPr/>
      <dgm:t>
        <a:bodyPr/>
        <a:lstStyle/>
        <a:p>
          <a:r>
            <a:rPr lang="pl-PL" dirty="0" smtClean="0"/>
            <a:t>presja grupy</a:t>
          </a:r>
          <a:endParaRPr lang="pl-PL" dirty="0"/>
        </a:p>
      </dgm:t>
    </dgm:pt>
    <dgm:pt modelId="{3589F3CB-A3A4-404F-8916-3735140C9555}" type="parTrans" cxnId="{E1AF4A66-514D-43D1-98CD-2E4A4236E336}">
      <dgm:prSet/>
      <dgm:spPr/>
      <dgm:t>
        <a:bodyPr/>
        <a:lstStyle/>
        <a:p>
          <a:endParaRPr lang="pl-PL"/>
        </a:p>
      </dgm:t>
    </dgm:pt>
    <dgm:pt modelId="{3E12D4CF-6CCB-4A3B-BCDD-15A5C6976D9F}" type="sibTrans" cxnId="{E1AF4A66-514D-43D1-98CD-2E4A4236E336}">
      <dgm:prSet/>
      <dgm:spPr/>
      <dgm:t>
        <a:bodyPr/>
        <a:lstStyle/>
        <a:p>
          <a:endParaRPr lang="pl-PL"/>
        </a:p>
      </dgm:t>
    </dgm:pt>
    <dgm:pt modelId="{184C3FCC-037B-475B-B6BB-CAA62AAFCDD4}">
      <dgm:prSet phldrT="[Tekst]"/>
      <dgm:spPr/>
      <dgm:t>
        <a:bodyPr/>
        <a:lstStyle/>
        <a:p>
          <a:r>
            <a:rPr lang="pl-PL" dirty="0" smtClean="0"/>
            <a:t>angażowanie autorytetów</a:t>
          </a:r>
          <a:endParaRPr lang="pl-PL" dirty="0"/>
        </a:p>
      </dgm:t>
    </dgm:pt>
    <dgm:pt modelId="{860B26FE-654A-47F8-ADB7-D02BF18E7A38}" type="parTrans" cxnId="{45457934-8107-45E9-83D3-DE4D3FB08D73}">
      <dgm:prSet/>
      <dgm:spPr/>
      <dgm:t>
        <a:bodyPr/>
        <a:lstStyle/>
        <a:p>
          <a:endParaRPr lang="pl-PL"/>
        </a:p>
      </dgm:t>
    </dgm:pt>
    <dgm:pt modelId="{98F6784E-3C88-433E-9540-7476B931809A}" type="sibTrans" cxnId="{45457934-8107-45E9-83D3-DE4D3FB08D73}">
      <dgm:prSet/>
      <dgm:spPr/>
      <dgm:t>
        <a:bodyPr/>
        <a:lstStyle/>
        <a:p>
          <a:endParaRPr lang="pl-PL"/>
        </a:p>
      </dgm:t>
    </dgm:pt>
    <dgm:pt modelId="{41CA4A2A-D2DE-4506-B55F-C4646B1D62D5}">
      <dgm:prSet/>
      <dgm:spPr/>
      <dgm:t>
        <a:bodyPr/>
        <a:lstStyle/>
        <a:p>
          <a:r>
            <a:rPr lang="pl-PL" dirty="0" smtClean="0"/>
            <a:t>obietnice szybkiego sukcesu</a:t>
          </a:r>
          <a:endParaRPr lang="pl-PL" dirty="0"/>
        </a:p>
      </dgm:t>
    </dgm:pt>
    <dgm:pt modelId="{840A8671-EE8F-4ED3-9EDC-F2BA471C6374}" type="parTrans" cxnId="{796B8A58-2040-447F-9E5C-4C13E6E2F060}">
      <dgm:prSet/>
      <dgm:spPr/>
      <dgm:t>
        <a:bodyPr/>
        <a:lstStyle/>
        <a:p>
          <a:endParaRPr lang="pl-PL"/>
        </a:p>
      </dgm:t>
    </dgm:pt>
    <dgm:pt modelId="{4BB4FFE0-A8E3-4C50-8DC0-16E9CA17A1EC}" type="sibTrans" cxnId="{796B8A58-2040-447F-9E5C-4C13E6E2F060}">
      <dgm:prSet/>
      <dgm:spPr/>
      <dgm:t>
        <a:bodyPr/>
        <a:lstStyle/>
        <a:p>
          <a:endParaRPr lang="pl-PL"/>
        </a:p>
      </dgm:t>
    </dgm:pt>
    <dgm:pt modelId="{74606B23-3521-4D0E-B179-2142BA25AAF4}">
      <dgm:prSet/>
      <dgm:spPr/>
      <dgm:t>
        <a:bodyPr/>
        <a:lstStyle/>
        <a:p>
          <a:r>
            <a:rPr lang="pl-PL" dirty="0" smtClean="0"/>
            <a:t>obietnice ciekawej pracy/ także kontraktów zagranicznych</a:t>
          </a:r>
          <a:endParaRPr lang="pl-PL" dirty="0"/>
        </a:p>
      </dgm:t>
    </dgm:pt>
    <dgm:pt modelId="{FB252C1D-D1AC-443E-A103-29654DF9C577}" type="parTrans" cxnId="{6A4D87AA-D815-48E4-92ED-22AA7996C713}">
      <dgm:prSet/>
      <dgm:spPr/>
      <dgm:t>
        <a:bodyPr/>
        <a:lstStyle/>
        <a:p>
          <a:endParaRPr lang="pl-PL"/>
        </a:p>
      </dgm:t>
    </dgm:pt>
    <dgm:pt modelId="{05224E30-DA62-4B6B-881B-673702045B50}" type="sibTrans" cxnId="{6A4D87AA-D815-48E4-92ED-22AA7996C713}">
      <dgm:prSet/>
      <dgm:spPr/>
      <dgm:t>
        <a:bodyPr/>
        <a:lstStyle/>
        <a:p>
          <a:endParaRPr lang="pl-PL"/>
        </a:p>
      </dgm:t>
    </dgm:pt>
    <dgm:pt modelId="{9AE4C250-F3C9-4D88-B7A1-D02BCC24C41D}">
      <dgm:prSet/>
      <dgm:spPr/>
      <dgm:t>
        <a:bodyPr/>
        <a:lstStyle/>
        <a:p>
          <a:r>
            <a:rPr lang="pl-PL" dirty="0" smtClean="0"/>
            <a:t>wykłady, konferencje, prelekcje</a:t>
          </a:r>
          <a:endParaRPr lang="pl-PL" dirty="0"/>
        </a:p>
      </dgm:t>
    </dgm:pt>
    <dgm:pt modelId="{542D5601-C5D9-4137-A343-F6AEBEA31FF0}" type="parTrans" cxnId="{C024E9AC-3990-433E-9AB7-AB048A07E7AA}">
      <dgm:prSet/>
      <dgm:spPr/>
      <dgm:t>
        <a:bodyPr/>
        <a:lstStyle/>
        <a:p>
          <a:endParaRPr lang="pl-PL"/>
        </a:p>
      </dgm:t>
    </dgm:pt>
    <dgm:pt modelId="{5326A4AF-706B-4917-B852-BA558C03C3A5}" type="sibTrans" cxnId="{C024E9AC-3990-433E-9AB7-AB048A07E7AA}">
      <dgm:prSet/>
      <dgm:spPr/>
      <dgm:t>
        <a:bodyPr/>
        <a:lstStyle/>
        <a:p>
          <a:endParaRPr lang="pl-PL"/>
        </a:p>
      </dgm:t>
    </dgm:pt>
    <dgm:pt modelId="{630A8C7F-3C97-4516-B4C3-69B494A6E1B1}">
      <dgm:prSet/>
      <dgm:spPr/>
      <dgm:t>
        <a:bodyPr/>
        <a:lstStyle/>
        <a:p>
          <a:r>
            <a:rPr lang="pl-PL" dirty="0" smtClean="0"/>
            <a:t>warsztaty tematyczne</a:t>
          </a:r>
          <a:endParaRPr lang="pl-PL" dirty="0"/>
        </a:p>
      </dgm:t>
    </dgm:pt>
    <dgm:pt modelId="{2EB0C40B-1B21-4A20-9F7A-FC61EC6E1DA4}" type="parTrans" cxnId="{858EC557-B849-48CB-BE02-D15B3AE3EE7C}">
      <dgm:prSet/>
      <dgm:spPr/>
      <dgm:t>
        <a:bodyPr/>
        <a:lstStyle/>
        <a:p>
          <a:endParaRPr lang="pl-PL"/>
        </a:p>
      </dgm:t>
    </dgm:pt>
    <dgm:pt modelId="{CF391CBB-CBE8-46D1-B638-4A34C19FBA26}" type="sibTrans" cxnId="{858EC557-B849-48CB-BE02-D15B3AE3EE7C}">
      <dgm:prSet/>
      <dgm:spPr/>
      <dgm:t>
        <a:bodyPr/>
        <a:lstStyle/>
        <a:p>
          <a:endParaRPr lang="pl-PL"/>
        </a:p>
      </dgm:t>
    </dgm:pt>
    <dgm:pt modelId="{C7115285-5E8D-46F2-A287-E949564C9C5C}" type="pres">
      <dgm:prSet presAssocID="{3C499865-D25B-4DFC-A356-B90F7CC2A3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5F06959-820E-4A0B-B503-3D315DD4B557}" type="pres">
      <dgm:prSet presAssocID="{525F8569-69D3-4E6A-A0AF-F379AFDCFB8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CE53FC-6816-4FAE-ADFE-DFBA5B81A465}" type="pres">
      <dgm:prSet presAssocID="{9CF8EC5B-2E1F-4828-8C55-6811E3B509FA}" presName="sibTrans" presStyleCnt="0"/>
      <dgm:spPr/>
    </dgm:pt>
    <dgm:pt modelId="{E78B9D07-8874-4FD2-8D8F-9AE1A1B12F9E}" type="pres">
      <dgm:prSet presAssocID="{41CA4A2A-D2DE-4506-B55F-C4646B1D62D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5D2BC8B-1F91-419F-8A8B-020C629494BD}" type="pres">
      <dgm:prSet presAssocID="{4BB4FFE0-A8E3-4C50-8DC0-16E9CA17A1EC}" presName="sibTrans" presStyleCnt="0"/>
      <dgm:spPr/>
    </dgm:pt>
    <dgm:pt modelId="{A7B744EE-4EBD-4D47-A73C-A0ACB81C8275}" type="pres">
      <dgm:prSet presAssocID="{74606B23-3521-4D0E-B179-2142BA25AA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5F6BC0-6442-4348-B696-09CFA12F010A}" type="pres">
      <dgm:prSet presAssocID="{05224E30-DA62-4B6B-881B-673702045B50}" presName="sibTrans" presStyleCnt="0"/>
      <dgm:spPr/>
    </dgm:pt>
    <dgm:pt modelId="{4ADE6CF4-C022-4B1A-90F1-C57AF86C693E}" type="pres">
      <dgm:prSet presAssocID="{9AE4C250-F3C9-4D88-B7A1-D02BCC24C41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6AE7EC-BFF5-4FE8-91A3-5619E9834272}" type="pres">
      <dgm:prSet presAssocID="{5326A4AF-706B-4917-B852-BA558C03C3A5}" presName="sibTrans" presStyleCnt="0"/>
      <dgm:spPr/>
    </dgm:pt>
    <dgm:pt modelId="{D6BD5C15-0EF1-4273-9605-29B1800E3594}" type="pres">
      <dgm:prSet presAssocID="{630A8C7F-3C97-4516-B4C3-69B494A6E1B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3AAE82-E3B3-4FBC-B5CF-1A3999CE86D2}" type="pres">
      <dgm:prSet presAssocID="{CF391CBB-CBE8-46D1-B638-4A34C19FBA26}" presName="sibTrans" presStyleCnt="0"/>
      <dgm:spPr/>
    </dgm:pt>
    <dgm:pt modelId="{E6C99CC7-07BB-452F-8B6F-2321941A9EC9}" type="pres">
      <dgm:prSet presAssocID="{3EE8AD46-EE4C-4CB8-8495-1222735FB72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922AFA-9ADF-45DA-87B4-97BAEEF4254A}" type="pres">
      <dgm:prSet presAssocID="{E33A23EA-03C9-4D3F-ACC9-E20C8F3E1942}" presName="sibTrans" presStyleCnt="0"/>
      <dgm:spPr/>
    </dgm:pt>
    <dgm:pt modelId="{C071DCAE-494D-45A5-9090-DE18A93588F8}" type="pres">
      <dgm:prSet presAssocID="{A5F6DB74-823B-47A3-9A08-694948AF3A9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348009-D5A8-4BE6-A80D-4541B27B1BFE}" type="pres">
      <dgm:prSet presAssocID="{D00EED33-6C7D-4DD8-85B1-A5DCCEB10D17}" presName="sibTrans" presStyleCnt="0"/>
      <dgm:spPr/>
    </dgm:pt>
    <dgm:pt modelId="{4FD06428-F596-49EB-9D74-B8B93DC15880}" type="pres">
      <dgm:prSet presAssocID="{9EE690F9-DF46-4583-A10D-09F622793AC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442D15-C175-4FB7-B581-9AEA4E381D6B}" type="pres">
      <dgm:prSet presAssocID="{3E12D4CF-6CCB-4A3B-BCDD-15A5C6976D9F}" presName="sibTrans" presStyleCnt="0"/>
      <dgm:spPr/>
    </dgm:pt>
    <dgm:pt modelId="{D0AAECEB-097C-445E-8CD1-3B56DFC6A8B2}" type="pres">
      <dgm:prSet presAssocID="{184C3FCC-037B-475B-B6BB-CAA62AAFCDD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5457934-8107-45E9-83D3-DE4D3FB08D73}" srcId="{3C499865-D25B-4DFC-A356-B90F7CC2A3CA}" destId="{184C3FCC-037B-475B-B6BB-CAA62AAFCDD4}" srcOrd="8" destOrd="0" parTransId="{860B26FE-654A-47F8-ADB7-D02BF18E7A38}" sibTransId="{98F6784E-3C88-433E-9540-7476B931809A}"/>
    <dgm:cxn modelId="{796B8A58-2040-447F-9E5C-4C13E6E2F060}" srcId="{3C499865-D25B-4DFC-A356-B90F7CC2A3CA}" destId="{41CA4A2A-D2DE-4506-B55F-C4646B1D62D5}" srcOrd="1" destOrd="0" parTransId="{840A8671-EE8F-4ED3-9EDC-F2BA471C6374}" sibTransId="{4BB4FFE0-A8E3-4C50-8DC0-16E9CA17A1EC}"/>
    <dgm:cxn modelId="{746DB2E1-31AE-412E-ACB1-E9A069D8DE15}" srcId="{3C499865-D25B-4DFC-A356-B90F7CC2A3CA}" destId="{525F8569-69D3-4E6A-A0AF-F379AFDCFB84}" srcOrd="0" destOrd="0" parTransId="{A5663E92-62E5-48B5-9CAB-926F39D9F97C}" sibTransId="{9CF8EC5B-2E1F-4828-8C55-6811E3B509FA}"/>
    <dgm:cxn modelId="{F8D6AF1E-D72D-47EF-AA76-E01A6665E0A3}" type="presOf" srcId="{3EE8AD46-EE4C-4CB8-8495-1222735FB724}" destId="{E6C99CC7-07BB-452F-8B6F-2321941A9EC9}" srcOrd="0" destOrd="0" presId="urn:microsoft.com/office/officeart/2005/8/layout/default#1"/>
    <dgm:cxn modelId="{E1AF4A66-514D-43D1-98CD-2E4A4236E336}" srcId="{3C499865-D25B-4DFC-A356-B90F7CC2A3CA}" destId="{9EE690F9-DF46-4583-A10D-09F622793AC6}" srcOrd="7" destOrd="0" parTransId="{3589F3CB-A3A4-404F-8916-3735140C9555}" sibTransId="{3E12D4CF-6CCB-4A3B-BCDD-15A5C6976D9F}"/>
    <dgm:cxn modelId="{3E83C046-5E6E-49A7-AEFF-2239324C8E50}" type="presOf" srcId="{9EE690F9-DF46-4583-A10D-09F622793AC6}" destId="{4FD06428-F596-49EB-9D74-B8B93DC15880}" srcOrd="0" destOrd="0" presId="urn:microsoft.com/office/officeart/2005/8/layout/default#1"/>
    <dgm:cxn modelId="{6A4D87AA-D815-48E4-92ED-22AA7996C713}" srcId="{3C499865-D25B-4DFC-A356-B90F7CC2A3CA}" destId="{74606B23-3521-4D0E-B179-2142BA25AAF4}" srcOrd="2" destOrd="0" parTransId="{FB252C1D-D1AC-443E-A103-29654DF9C577}" sibTransId="{05224E30-DA62-4B6B-881B-673702045B50}"/>
    <dgm:cxn modelId="{0922D125-288B-4C55-8DC9-55EFFFD3D5FF}" type="presOf" srcId="{A5F6DB74-823B-47A3-9A08-694948AF3A90}" destId="{C071DCAE-494D-45A5-9090-DE18A93588F8}" srcOrd="0" destOrd="0" presId="urn:microsoft.com/office/officeart/2005/8/layout/default#1"/>
    <dgm:cxn modelId="{527B687A-1B71-4A1B-804D-AB5EA3E1EA78}" type="presOf" srcId="{41CA4A2A-D2DE-4506-B55F-C4646B1D62D5}" destId="{E78B9D07-8874-4FD2-8D8F-9AE1A1B12F9E}" srcOrd="0" destOrd="0" presId="urn:microsoft.com/office/officeart/2005/8/layout/default#1"/>
    <dgm:cxn modelId="{6D7DBF0F-4914-4EEA-AF0A-3DEB41E2C0BA}" type="presOf" srcId="{74606B23-3521-4D0E-B179-2142BA25AAF4}" destId="{A7B744EE-4EBD-4D47-A73C-A0ACB81C8275}" srcOrd="0" destOrd="0" presId="urn:microsoft.com/office/officeart/2005/8/layout/default#1"/>
    <dgm:cxn modelId="{0141C324-9301-4367-8A18-0EF2F31A047F}" srcId="{3C499865-D25B-4DFC-A356-B90F7CC2A3CA}" destId="{3EE8AD46-EE4C-4CB8-8495-1222735FB724}" srcOrd="5" destOrd="0" parTransId="{C4F499D2-FADE-4A29-91FA-AB130A768A57}" sibTransId="{E33A23EA-03C9-4D3F-ACC9-E20C8F3E1942}"/>
    <dgm:cxn modelId="{EDD28B4A-9AD5-43C0-87AE-9CDB64489327}" type="presOf" srcId="{525F8569-69D3-4E6A-A0AF-F379AFDCFB84}" destId="{55F06959-820E-4A0B-B503-3D315DD4B557}" srcOrd="0" destOrd="0" presId="urn:microsoft.com/office/officeart/2005/8/layout/default#1"/>
    <dgm:cxn modelId="{858EC557-B849-48CB-BE02-D15B3AE3EE7C}" srcId="{3C499865-D25B-4DFC-A356-B90F7CC2A3CA}" destId="{630A8C7F-3C97-4516-B4C3-69B494A6E1B1}" srcOrd="4" destOrd="0" parTransId="{2EB0C40B-1B21-4A20-9F7A-FC61EC6E1DA4}" sibTransId="{CF391CBB-CBE8-46D1-B638-4A34C19FBA26}"/>
    <dgm:cxn modelId="{6DC39DF5-2C1E-474F-9825-8ECCC0308EF3}" type="presOf" srcId="{3C499865-D25B-4DFC-A356-B90F7CC2A3CA}" destId="{C7115285-5E8D-46F2-A287-E949564C9C5C}" srcOrd="0" destOrd="0" presId="urn:microsoft.com/office/officeart/2005/8/layout/default#1"/>
    <dgm:cxn modelId="{9E64E64D-FD2F-4FD8-9181-389F9FD68DC4}" srcId="{3C499865-D25B-4DFC-A356-B90F7CC2A3CA}" destId="{A5F6DB74-823B-47A3-9A08-694948AF3A90}" srcOrd="6" destOrd="0" parTransId="{26200B6F-C5C7-4B1A-B73E-AB955E49DFAC}" sibTransId="{D00EED33-6C7D-4DD8-85B1-A5DCCEB10D17}"/>
    <dgm:cxn modelId="{84A4641F-8694-459F-8675-46CFE081214B}" type="presOf" srcId="{184C3FCC-037B-475B-B6BB-CAA62AAFCDD4}" destId="{D0AAECEB-097C-445E-8CD1-3B56DFC6A8B2}" srcOrd="0" destOrd="0" presId="urn:microsoft.com/office/officeart/2005/8/layout/default#1"/>
    <dgm:cxn modelId="{4F52636F-9D52-49FE-B641-B37F2B0197D2}" type="presOf" srcId="{630A8C7F-3C97-4516-B4C3-69B494A6E1B1}" destId="{D6BD5C15-0EF1-4273-9605-29B1800E3594}" srcOrd="0" destOrd="0" presId="urn:microsoft.com/office/officeart/2005/8/layout/default#1"/>
    <dgm:cxn modelId="{AF574776-E639-495B-B245-85AA2F736734}" type="presOf" srcId="{9AE4C250-F3C9-4D88-B7A1-D02BCC24C41D}" destId="{4ADE6CF4-C022-4B1A-90F1-C57AF86C693E}" srcOrd="0" destOrd="0" presId="urn:microsoft.com/office/officeart/2005/8/layout/default#1"/>
    <dgm:cxn modelId="{C024E9AC-3990-433E-9AB7-AB048A07E7AA}" srcId="{3C499865-D25B-4DFC-A356-B90F7CC2A3CA}" destId="{9AE4C250-F3C9-4D88-B7A1-D02BCC24C41D}" srcOrd="3" destOrd="0" parTransId="{542D5601-C5D9-4137-A343-F6AEBEA31FF0}" sibTransId="{5326A4AF-706B-4917-B852-BA558C03C3A5}"/>
    <dgm:cxn modelId="{D2034B3A-BCF7-4B86-9A2E-DD029D10D787}" type="presParOf" srcId="{C7115285-5E8D-46F2-A287-E949564C9C5C}" destId="{55F06959-820E-4A0B-B503-3D315DD4B557}" srcOrd="0" destOrd="0" presId="urn:microsoft.com/office/officeart/2005/8/layout/default#1"/>
    <dgm:cxn modelId="{C30B86FA-24AA-43B5-B343-04DDE396A155}" type="presParOf" srcId="{C7115285-5E8D-46F2-A287-E949564C9C5C}" destId="{4ACE53FC-6816-4FAE-ADFE-DFBA5B81A465}" srcOrd="1" destOrd="0" presId="urn:microsoft.com/office/officeart/2005/8/layout/default#1"/>
    <dgm:cxn modelId="{D4F730D2-CF9B-4985-B750-1C17D23C7BCD}" type="presParOf" srcId="{C7115285-5E8D-46F2-A287-E949564C9C5C}" destId="{E78B9D07-8874-4FD2-8D8F-9AE1A1B12F9E}" srcOrd="2" destOrd="0" presId="urn:microsoft.com/office/officeart/2005/8/layout/default#1"/>
    <dgm:cxn modelId="{0F134A97-C002-4D0B-B028-B016788EAFB4}" type="presParOf" srcId="{C7115285-5E8D-46F2-A287-E949564C9C5C}" destId="{C5D2BC8B-1F91-419F-8A8B-020C629494BD}" srcOrd="3" destOrd="0" presId="urn:microsoft.com/office/officeart/2005/8/layout/default#1"/>
    <dgm:cxn modelId="{5F7D0F64-A744-4775-A0D7-229B897DF6DA}" type="presParOf" srcId="{C7115285-5E8D-46F2-A287-E949564C9C5C}" destId="{A7B744EE-4EBD-4D47-A73C-A0ACB81C8275}" srcOrd="4" destOrd="0" presId="urn:microsoft.com/office/officeart/2005/8/layout/default#1"/>
    <dgm:cxn modelId="{A9515E42-9A3C-438D-BDCF-34F9CCABC91A}" type="presParOf" srcId="{C7115285-5E8D-46F2-A287-E949564C9C5C}" destId="{EF5F6BC0-6442-4348-B696-09CFA12F010A}" srcOrd="5" destOrd="0" presId="urn:microsoft.com/office/officeart/2005/8/layout/default#1"/>
    <dgm:cxn modelId="{F3AB7BE7-13F5-4DC1-AD4F-566D4CCCE50B}" type="presParOf" srcId="{C7115285-5E8D-46F2-A287-E949564C9C5C}" destId="{4ADE6CF4-C022-4B1A-90F1-C57AF86C693E}" srcOrd="6" destOrd="0" presId="urn:microsoft.com/office/officeart/2005/8/layout/default#1"/>
    <dgm:cxn modelId="{10769AC3-CD82-4967-A1D2-EAE9A8ACAF8C}" type="presParOf" srcId="{C7115285-5E8D-46F2-A287-E949564C9C5C}" destId="{9E6AE7EC-BFF5-4FE8-91A3-5619E9834272}" srcOrd="7" destOrd="0" presId="urn:microsoft.com/office/officeart/2005/8/layout/default#1"/>
    <dgm:cxn modelId="{B3703A9F-0B34-46CC-90CD-074AE0C26777}" type="presParOf" srcId="{C7115285-5E8D-46F2-A287-E949564C9C5C}" destId="{D6BD5C15-0EF1-4273-9605-29B1800E3594}" srcOrd="8" destOrd="0" presId="urn:microsoft.com/office/officeart/2005/8/layout/default#1"/>
    <dgm:cxn modelId="{3A79038C-BABE-4467-B7BE-FA056CE88914}" type="presParOf" srcId="{C7115285-5E8D-46F2-A287-E949564C9C5C}" destId="{7F3AAE82-E3B3-4FBC-B5CF-1A3999CE86D2}" srcOrd="9" destOrd="0" presId="urn:microsoft.com/office/officeart/2005/8/layout/default#1"/>
    <dgm:cxn modelId="{C9078340-5D45-47C4-B1F3-370286A8B528}" type="presParOf" srcId="{C7115285-5E8D-46F2-A287-E949564C9C5C}" destId="{E6C99CC7-07BB-452F-8B6F-2321941A9EC9}" srcOrd="10" destOrd="0" presId="urn:microsoft.com/office/officeart/2005/8/layout/default#1"/>
    <dgm:cxn modelId="{3207C1A7-4C0C-47B3-8AC8-FB44D643637E}" type="presParOf" srcId="{C7115285-5E8D-46F2-A287-E949564C9C5C}" destId="{B2922AFA-9ADF-45DA-87B4-97BAEEF4254A}" srcOrd="11" destOrd="0" presId="urn:microsoft.com/office/officeart/2005/8/layout/default#1"/>
    <dgm:cxn modelId="{7F6E4790-408F-4EB8-9B0B-88139E884FAA}" type="presParOf" srcId="{C7115285-5E8D-46F2-A287-E949564C9C5C}" destId="{C071DCAE-494D-45A5-9090-DE18A93588F8}" srcOrd="12" destOrd="0" presId="urn:microsoft.com/office/officeart/2005/8/layout/default#1"/>
    <dgm:cxn modelId="{13F21296-114A-4400-829F-61EDCBCC830F}" type="presParOf" srcId="{C7115285-5E8D-46F2-A287-E949564C9C5C}" destId="{5E348009-D5A8-4BE6-A80D-4541B27B1BFE}" srcOrd="13" destOrd="0" presId="urn:microsoft.com/office/officeart/2005/8/layout/default#1"/>
    <dgm:cxn modelId="{08E6C0E9-975C-49FD-9952-7B030850AE73}" type="presParOf" srcId="{C7115285-5E8D-46F2-A287-E949564C9C5C}" destId="{4FD06428-F596-49EB-9D74-B8B93DC15880}" srcOrd="14" destOrd="0" presId="urn:microsoft.com/office/officeart/2005/8/layout/default#1"/>
    <dgm:cxn modelId="{F1CEC68A-0EBC-4B5E-BA26-93BE6E0AEC73}" type="presParOf" srcId="{C7115285-5E8D-46F2-A287-E949564C9C5C}" destId="{02442D15-C175-4FB7-B581-9AEA4E381D6B}" srcOrd="15" destOrd="0" presId="urn:microsoft.com/office/officeart/2005/8/layout/default#1"/>
    <dgm:cxn modelId="{A2566528-49DC-438E-B4FC-BBC6CBB50765}" type="presParOf" srcId="{C7115285-5E8D-46F2-A287-E949564C9C5C}" destId="{D0AAECEB-097C-445E-8CD1-3B56DFC6A8B2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2C193-6B37-4F0C-96E4-0AA2457669A8}" type="doc">
      <dgm:prSet loTypeId="urn:microsoft.com/office/officeart/2005/8/layout/gear1" loCatId="process" qsTypeId="urn:microsoft.com/office/officeart/2005/8/quickstyle/simple3" qsCatId="simple" csTypeId="urn:microsoft.com/office/officeart/2005/8/colors/colorful1#3" csCatId="colorful" phldr="1"/>
      <dgm:spPr/>
    </dgm:pt>
    <dgm:pt modelId="{F54B0897-2BC1-4393-9237-1C7E4FEDB8E0}">
      <dgm:prSet phldrT="[Tekst]" custT="1"/>
      <dgm:spPr/>
      <dgm:t>
        <a:bodyPr/>
        <a:lstStyle/>
        <a:p>
          <a:r>
            <a:rPr lang="pl-PL" sz="2400" dirty="0" smtClean="0"/>
            <a:t>poznawcze</a:t>
          </a:r>
          <a:endParaRPr lang="pl-PL" sz="2400" dirty="0"/>
        </a:p>
      </dgm:t>
    </dgm:pt>
    <dgm:pt modelId="{9EE52EE1-8D08-4311-A95B-F946E04895CF}" type="parTrans" cxnId="{E9A9FACB-67FD-4E29-95EA-3D00CD35568E}">
      <dgm:prSet/>
      <dgm:spPr/>
      <dgm:t>
        <a:bodyPr/>
        <a:lstStyle/>
        <a:p>
          <a:endParaRPr lang="pl-PL"/>
        </a:p>
      </dgm:t>
    </dgm:pt>
    <dgm:pt modelId="{7750EE2C-E2A9-4151-929D-5F26261FC402}" type="sibTrans" cxnId="{E9A9FACB-67FD-4E29-95EA-3D00CD35568E}">
      <dgm:prSet/>
      <dgm:spPr/>
      <dgm:t>
        <a:bodyPr/>
        <a:lstStyle/>
        <a:p>
          <a:endParaRPr lang="pl-PL"/>
        </a:p>
      </dgm:t>
    </dgm:pt>
    <dgm:pt modelId="{94AB2131-F83A-4A96-AFC4-BD428705578F}">
      <dgm:prSet phldrT="[Tekst]" custT="1"/>
      <dgm:spPr/>
      <dgm:t>
        <a:bodyPr/>
        <a:lstStyle/>
        <a:p>
          <a:r>
            <a:rPr lang="pl-PL" sz="1500" spc="-150" dirty="0" smtClean="0"/>
            <a:t>emocjonalne</a:t>
          </a:r>
          <a:endParaRPr lang="pl-PL" sz="1500" spc="-150" dirty="0"/>
        </a:p>
      </dgm:t>
    </dgm:pt>
    <dgm:pt modelId="{2E85C26B-44F8-4012-8B3B-BD4E43C6B9F3}" type="parTrans" cxnId="{3CC94E82-D06A-47C7-BD48-61C774781312}">
      <dgm:prSet/>
      <dgm:spPr/>
      <dgm:t>
        <a:bodyPr/>
        <a:lstStyle/>
        <a:p>
          <a:endParaRPr lang="pl-PL"/>
        </a:p>
      </dgm:t>
    </dgm:pt>
    <dgm:pt modelId="{4CABAE54-A41D-4F81-9DAE-EEEB97044854}" type="sibTrans" cxnId="{3CC94E82-D06A-47C7-BD48-61C774781312}">
      <dgm:prSet/>
      <dgm:spPr/>
      <dgm:t>
        <a:bodyPr/>
        <a:lstStyle/>
        <a:p>
          <a:endParaRPr lang="pl-PL"/>
        </a:p>
      </dgm:t>
    </dgm:pt>
    <dgm:pt modelId="{B0FEF8D8-7CFF-434F-A99C-BB175662C27C}">
      <dgm:prSet phldrT="[Tekst]" custT="1"/>
      <dgm:spPr/>
      <dgm:t>
        <a:bodyPr/>
        <a:lstStyle/>
        <a:p>
          <a:r>
            <a:rPr lang="pl-PL" sz="1800" dirty="0" smtClean="0"/>
            <a:t>społeczne</a:t>
          </a:r>
          <a:endParaRPr lang="pl-PL" sz="1800" dirty="0"/>
        </a:p>
      </dgm:t>
    </dgm:pt>
    <dgm:pt modelId="{E47A33FD-EEC4-4832-9715-9112C8A584D5}" type="parTrans" cxnId="{707A0C27-4A4F-4E5C-AA48-31129451EEB1}">
      <dgm:prSet/>
      <dgm:spPr/>
      <dgm:t>
        <a:bodyPr/>
        <a:lstStyle/>
        <a:p>
          <a:endParaRPr lang="pl-PL"/>
        </a:p>
      </dgm:t>
    </dgm:pt>
    <dgm:pt modelId="{B1913703-31EB-4606-A70C-78215FCB2CF1}" type="sibTrans" cxnId="{707A0C27-4A4F-4E5C-AA48-31129451EEB1}">
      <dgm:prSet/>
      <dgm:spPr/>
      <dgm:t>
        <a:bodyPr/>
        <a:lstStyle/>
        <a:p>
          <a:endParaRPr lang="pl-PL"/>
        </a:p>
      </dgm:t>
    </dgm:pt>
    <dgm:pt modelId="{DB6FEA37-2C53-491C-9809-EBCA43BB13B1}" type="pres">
      <dgm:prSet presAssocID="{A4E2C193-6B37-4F0C-96E4-0AA2457669A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D3B0FC6-083F-4455-86AB-49679871E159}" type="pres">
      <dgm:prSet presAssocID="{F54B0897-2BC1-4393-9237-1C7E4FEDB8E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9D47D6-5BDA-4138-9086-B45F145D3978}" type="pres">
      <dgm:prSet presAssocID="{F54B0897-2BC1-4393-9237-1C7E4FEDB8E0}" presName="gear1srcNode" presStyleLbl="node1" presStyleIdx="0" presStyleCnt="3"/>
      <dgm:spPr/>
      <dgm:t>
        <a:bodyPr/>
        <a:lstStyle/>
        <a:p>
          <a:endParaRPr lang="pl-PL"/>
        </a:p>
      </dgm:t>
    </dgm:pt>
    <dgm:pt modelId="{E4287A7A-49CE-49F1-9139-E453AE029F23}" type="pres">
      <dgm:prSet presAssocID="{F54B0897-2BC1-4393-9237-1C7E4FEDB8E0}" presName="gear1dstNode" presStyleLbl="node1" presStyleIdx="0" presStyleCnt="3"/>
      <dgm:spPr/>
      <dgm:t>
        <a:bodyPr/>
        <a:lstStyle/>
        <a:p>
          <a:endParaRPr lang="pl-PL"/>
        </a:p>
      </dgm:t>
    </dgm:pt>
    <dgm:pt modelId="{26DFCC24-1BCC-4CB0-A259-449365E899C7}" type="pres">
      <dgm:prSet presAssocID="{94AB2131-F83A-4A96-AFC4-BD428705578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BA973C-883F-480F-88E8-D21A72B37994}" type="pres">
      <dgm:prSet presAssocID="{94AB2131-F83A-4A96-AFC4-BD428705578F}" presName="gear2srcNode" presStyleLbl="node1" presStyleIdx="1" presStyleCnt="3"/>
      <dgm:spPr/>
      <dgm:t>
        <a:bodyPr/>
        <a:lstStyle/>
        <a:p>
          <a:endParaRPr lang="pl-PL"/>
        </a:p>
      </dgm:t>
    </dgm:pt>
    <dgm:pt modelId="{9522E9C8-7A31-44CA-A20D-1C713181723A}" type="pres">
      <dgm:prSet presAssocID="{94AB2131-F83A-4A96-AFC4-BD428705578F}" presName="gear2dstNode" presStyleLbl="node1" presStyleIdx="1" presStyleCnt="3"/>
      <dgm:spPr/>
      <dgm:t>
        <a:bodyPr/>
        <a:lstStyle/>
        <a:p>
          <a:endParaRPr lang="pl-PL"/>
        </a:p>
      </dgm:t>
    </dgm:pt>
    <dgm:pt modelId="{20BC322C-17C7-43E8-A80F-DF1595F9A790}" type="pres">
      <dgm:prSet presAssocID="{B0FEF8D8-7CFF-434F-A99C-BB175662C27C}" presName="gear3" presStyleLbl="node1" presStyleIdx="2" presStyleCnt="3"/>
      <dgm:spPr/>
      <dgm:t>
        <a:bodyPr/>
        <a:lstStyle/>
        <a:p>
          <a:endParaRPr lang="pl-PL"/>
        </a:p>
      </dgm:t>
    </dgm:pt>
    <dgm:pt modelId="{76BF3210-3B44-4BA0-A12C-E6FDAE3584A5}" type="pres">
      <dgm:prSet presAssocID="{B0FEF8D8-7CFF-434F-A99C-BB175662C27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E6042E-B5DF-4753-8072-B3322BD802D9}" type="pres">
      <dgm:prSet presAssocID="{B0FEF8D8-7CFF-434F-A99C-BB175662C27C}" presName="gear3srcNode" presStyleLbl="node1" presStyleIdx="2" presStyleCnt="3"/>
      <dgm:spPr/>
      <dgm:t>
        <a:bodyPr/>
        <a:lstStyle/>
        <a:p>
          <a:endParaRPr lang="pl-PL"/>
        </a:p>
      </dgm:t>
    </dgm:pt>
    <dgm:pt modelId="{05A870F2-218A-46B8-BF74-84234C390F07}" type="pres">
      <dgm:prSet presAssocID="{B0FEF8D8-7CFF-434F-A99C-BB175662C27C}" presName="gear3dstNode" presStyleLbl="node1" presStyleIdx="2" presStyleCnt="3"/>
      <dgm:spPr/>
      <dgm:t>
        <a:bodyPr/>
        <a:lstStyle/>
        <a:p>
          <a:endParaRPr lang="pl-PL"/>
        </a:p>
      </dgm:t>
    </dgm:pt>
    <dgm:pt modelId="{625C90F6-2871-43CE-95DA-DD207A6A9DBA}" type="pres">
      <dgm:prSet presAssocID="{7750EE2C-E2A9-4151-929D-5F26261FC402}" presName="connector1" presStyleLbl="sibTrans2D1" presStyleIdx="0" presStyleCnt="3"/>
      <dgm:spPr/>
      <dgm:t>
        <a:bodyPr/>
        <a:lstStyle/>
        <a:p>
          <a:endParaRPr lang="pl-PL"/>
        </a:p>
      </dgm:t>
    </dgm:pt>
    <dgm:pt modelId="{000C3585-D4F1-45AA-A070-DF058C510AE2}" type="pres">
      <dgm:prSet presAssocID="{4CABAE54-A41D-4F81-9DAE-EEEB97044854}" presName="connector2" presStyleLbl="sibTrans2D1" presStyleIdx="1" presStyleCnt="3"/>
      <dgm:spPr/>
      <dgm:t>
        <a:bodyPr/>
        <a:lstStyle/>
        <a:p>
          <a:endParaRPr lang="pl-PL"/>
        </a:p>
      </dgm:t>
    </dgm:pt>
    <dgm:pt modelId="{FFA30827-7145-40C5-937D-A6AB3CB6D292}" type="pres">
      <dgm:prSet presAssocID="{B1913703-31EB-4606-A70C-78215FCB2CF1}" presName="connector3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4F38DAB5-1F67-453B-9820-82005EFC3285}" type="presOf" srcId="{F54B0897-2BC1-4393-9237-1C7E4FEDB8E0}" destId="{FD3B0FC6-083F-4455-86AB-49679871E159}" srcOrd="0" destOrd="0" presId="urn:microsoft.com/office/officeart/2005/8/layout/gear1"/>
    <dgm:cxn modelId="{6B2ACB5F-9316-4421-82EE-4C3F7BB5E9FD}" type="presOf" srcId="{4CABAE54-A41D-4F81-9DAE-EEEB97044854}" destId="{000C3585-D4F1-45AA-A070-DF058C510AE2}" srcOrd="0" destOrd="0" presId="urn:microsoft.com/office/officeart/2005/8/layout/gear1"/>
    <dgm:cxn modelId="{E9A9FACB-67FD-4E29-95EA-3D00CD35568E}" srcId="{A4E2C193-6B37-4F0C-96E4-0AA2457669A8}" destId="{F54B0897-2BC1-4393-9237-1C7E4FEDB8E0}" srcOrd="0" destOrd="0" parTransId="{9EE52EE1-8D08-4311-A95B-F946E04895CF}" sibTransId="{7750EE2C-E2A9-4151-929D-5F26261FC402}"/>
    <dgm:cxn modelId="{7D9EA23A-AC71-45EF-BBB8-20927161E92F}" type="presOf" srcId="{F54B0897-2BC1-4393-9237-1C7E4FEDB8E0}" destId="{E4287A7A-49CE-49F1-9139-E453AE029F23}" srcOrd="2" destOrd="0" presId="urn:microsoft.com/office/officeart/2005/8/layout/gear1"/>
    <dgm:cxn modelId="{6334A727-0782-4100-8B06-F2F2246E102D}" type="presOf" srcId="{B0FEF8D8-7CFF-434F-A99C-BB175662C27C}" destId="{05A870F2-218A-46B8-BF74-84234C390F07}" srcOrd="3" destOrd="0" presId="urn:microsoft.com/office/officeart/2005/8/layout/gear1"/>
    <dgm:cxn modelId="{707A0C27-4A4F-4E5C-AA48-31129451EEB1}" srcId="{A4E2C193-6B37-4F0C-96E4-0AA2457669A8}" destId="{B0FEF8D8-7CFF-434F-A99C-BB175662C27C}" srcOrd="2" destOrd="0" parTransId="{E47A33FD-EEC4-4832-9715-9112C8A584D5}" sibTransId="{B1913703-31EB-4606-A70C-78215FCB2CF1}"/>
    <dgm:cxn modelId="{08F93CFC-96EA-447C-8B79-C6DE6685F772}" type="presOf" srcId="{B0FEF8D8-7CFF-434F-A99C-BB175662C27C}" destId="{20BC322C-17C7-43E8-A80F-DF1595F9A790}" srcOrd="0" destOrd="0" presId="urn:microsoft.com/office/officeart/2005/8/layout/gear1"/>
    <dgm:cxn modelId="{D862B07D-79D3-44A5-BC2C-B8595602A8B5}" type="presOf" srcId="{B1913703-31EB-4606-A70C-78215FCB2CF1}" destId="{FFA30827-7145-40C5-937D-A6AB3CB6D292}" srcOrd="0" destOrd="0" presId="urn:microsoft.com/office/officeart/2005/8/layout/gear1"/>
    <dgm:cxn modelId="{1075AE3B-11A0-4813-A240-526FEDC9F6E8}" type="presOf" srcId="{94AB2131-F83A-4A96-AFC4-BD428705578F}" destId="{26DFCC24-1BCC-4CB0-A259-449365E899C7}" srcOrd="0" destOrd="0" presId="urn:microsoft.com/office/officeart/2005/8/layout/gear1"/>
    <dgm:cxn modelId="{C2488D75-5F1D-4F43-9632-09CAE44B9185}" type="presOf" srcId="{A4E2C193-6B37-4F0C-96E4-0AA2457669A8}" destId="{DB6FEA37-2C53-491C-9809-EBCA43BB13B1}" srcOrd="0" destOrd="0" presId="urn:microsoft.com/office/officeart/2005/8/layout/gear1"/>
    <dgm:cxn modelId="{8196C79D-53D2-49F3-A56D-53D86386EFCD}" type="presOf" srcId="{B0FEF8D8-7CFF-434F-A99C-BB175662C27C}" destId="{76BF3210-3B44-4BA0-A12C-E6FDAE3584A5}" srcOrd="1" destOrd="0" presId="urn:microsoft.com/office/officeart/2005/8/layout/gear1"/>
    <dgm:cxn modelId="{E730B4B8-F44C-44D2-BD56-711289E38082}" type="presOf" srcId="{F54B0897-2BC1-4393-9237-1C7E4FEDB8E0}" destId="{779D47D6-5BDA-4138-9086-B45F145D3978}" srcOrd="1" destOrd="0" presId="urn:microsoft.com/office/officeart/2005/8/layout/gear1"/>
    <dgm:cxn modelId="{FFCB75E1-692D-43AB-A613-E17F1F9430E0}" type="presOf" srcId="{94AB2131-F83A-4A96-AFC4-BD428705578F}" destId="{9522E9C8-7A31-44CA-A20D-1C713181723A}" srcOrd="2" destOrd="0" presId="urn:microsoft.com/office/officeart/2005/8/layout/gear1"/>
    <dgm:cxn modelId="{3CC94E82-D06A-47C7-BD48-61C774781312}" srcId="{A4E2C193-6B37-4F0C-96E4-0AA2457669A8}" destId="{94AB2131-F83A-4A96-AFC4-BD428705578F}" srcOrd="1" destOrd="0" parTransId="{2E85C26B-44F8-4012-8B3B-BD4E43C6B9F3}" sibTransId="{4CABAE54-A41D-4F81-9DAE-EEEB97044854}"/>
    <dgm:cxn modelId="{39EAF9D5-703D-4D8C-B61F-C4F548B405C5}" type="presOf" srcId="{B0FEF8D8-7CFF-434F-A99C-BB175662C27C}" destId="{49E6042E-B5DF-4753-8072-B3322BD802D9}" srcOrd="2" destOrd="0" presId="urn:microsoft.com/office/officeart/2005/8/layout/gear1"/>
    <dgm:cxn modelId="{AB8C3CFA-9FE9-4A65-9C12-0FE972F9A441}" type="presOf" srcId="{94AB2131-F83A-4A96-AFC4-BD428705578F}" destId="{C4BA973C-883F-480F-88E8-D21A72B37994}" srcOrd="1" destOrd="0" presId="urn:microsoft.com/office/officeart/2005/8/layout/gear1"/>
    <dgm:cxn modelId="{28E31236-13ED-4EF6-BDE5-649F78C392B2}" type="presOf" srcId="{7750EE2C-E2A9-4151-929D-5F26261FC402}" destId="{625C90F6-2871-43CE-95DA-DD207A6A9DBA}" srcOrd="0" destOrd="0" presId="urn:microsoft.com/office/officeart/2005/8/layout/gear1"/>
    <dgm:cxn modelId="{DC992DB5-FB54-45E0-ADB9-7DAFCA28E072}" type="presParOf" srcId="{DB6FEA37-2C53-491C-9809-EBCA43BB13B1}" destId="{FD3B0FC6-083F-4455-86AB-49679871E159}" srcOrd="0" destOrd="0" presId="urn:microsoft.com/office/officeart/2005/8/layout/gear1"/>
    <dgm:cxn modelId="{FB74ACCD-A9A3-4714-AF1C-ADD94174ACA5}" type="presParOf" srcId="{DB6FEA37-2C53-491C-9809-EBCA43BB13B1}" destId="{779D47D6-5BDA-4138-9086-B45F145D3978}" srcOrd="1" destOrd="0" presId="urn:microsoft.com/office/officeart/2005/8/layout/gear1"/>
    <dgm:cxn modelId="{F2346961-89DC-414E-8C3A-866E87469E3A}" type="presParOf" srcId="{DB6FEA37-2C53-491C-9809-EBCA43BB13B1}" destId="{E4287A7A-49CE-49F1-9139-E453AE029F23}" srcOrd="2" destOrd="0" presId="urn:microsoft.com/office/officeart/2005/8/layout/gear1"/>
    <dgm:cxn modelId="{470E4C7B-DC2D-4706-92EC-7DC732C55A1B}" type="presParOf" srcId="{DB6FEA37-2C53-491C-9809-EBCA43BB13B1}" destId="{26DFCC24-1BCC-4CB0-A259-449365E899C7}" srcOrd="3" destOrd="0" presId="urn:microsoft.com/office/officeart/2005/8/layout/gear1"/>
    <dgm:cxn modelId="{9E845491-CBCF-44BB-9075-6E5FCEFA845D}" type="presParOf" srcId="{DB6FEA37-2C53-491C-9809-EBCA43BB13B1}" destId="{C4BA973C-883F-480F-88E8-D21A72B37994}" srcOrd="4" destOrd="0" presId="urn:microsoft.com/office/officeart/2005/8/layout/gear1"/>
    <dgm:cxn modelId="{9810FF20-BACE-4FEC-B59D-558B79645D0B}" type="presParOf" srcId="{DB6FEA37-2C53-491C-9809-EBCA43BB13B1}" destId="{9522E9C8-7A31-44CA-A20D-1C713181723A}" srcOrd="5" destOrd="0" presId="urn:microsoft.com/office/officeart/2005/8/layout/gear1"/>
    <dgm:cxn modelId="{07C91066-C379-4E9C-A469-A33328F69AE4}" type="presParOf" srcId="{DB6FEA37-2C53-491C-9809-EBCA43BB13B1}" destId="{20BC322C-17C7-43E8-A80F-DF1595F9A790}" srcOrd="6" destOrd="0" presId="urn:microsoft.com/office/officeart/2005/8/layout/gear1"/>
    <dgm:cxn modelId="{8A11FF01-607E-4248-B34F-B5D8BB15EEA2}" type="presParOf" srcId="{DB6FEA37-2C53-491C-9809-EBCA43BB13B1}" destId="{76BF3210-3B44-4BA0-A12C-E6FDAE3584A5}" srcOrd="7" destOrd="0" presId="urn:microsoft.com/office/officeart/2005/8/layout/gear1"/>
    <dgm:cxn modelId="{03C401E4-AA8C-4839-A7D3-A88ABB73C7C4}" type="presParOf" srcId="{DB6FEA37-2C53-491C-9809-EBCA43BB13B1}" destId="{49E6042E-B5DF-4753-8072-B3322BD802D9}" srcOrd="8" destOrd="0" presId="urn:microsoft.com/office/officeart/2005/8/layout/gear1"/>
    <dgm:cxn modelId="{94C262E3-EB2D-4278-BB48-EAB7F90683F6}" type="presParOf" srcId="{DB6FEA37-2C53-491C-9809-EBCA43BB13B1}" destId="{05A870F2-218A-46B8-BF74-84234C390F07}" srcOrd="9" destOrd="0" presId="urn:microsoft.com/office/officeart/2005/8/layout/gear1"/>
    <dgm:cxn modelId="{3BCDC854-F177-499B-BD7A-07AAA60CC993}" type="presParOf" srcId="{DB6FEA37-2C53-491C-9809-EBCA43BB13B1}" destId="{625C90F6-2871-43CE-95DA-DD207A6A9DBA}" srcOrd="10" destOrd="0" presId="urn:microsoft.com/office/officeart/2005/8/layout/gear1"/>
    <dgm:cxn modelId="{9816060E-6D4E-4A14-ABF6-FD74DD6FE124}" type="presParOf" srcId="{DB6FEA37-2C53-491C-9809-EBCA43BB13B1}" destId="{000C3585-D4F1-45AA-A070-DF058C510AE2}" srcOrd="11" destOrd="0" presId="urn:microsoft.com/office/officeart/2005/8/layout/gear1"/>
    <dgm:cxn modelId="{D4245C2B-7C74-4E57-A00E-6B1EAE154B00}" type="presParOf" srcId="{DB6FEA37-2C53-491C-9809-EBCA43BB13B1}" destId="{FFA30827-7145-40C5-937D-A6AB3CB6D29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E0005D-4350-48BC-A3E5-6E6E278272D9}" type="doc">
      <dgm:prSet loTypeId="urn:microsoft.com/office/officeart/2005/8/layout/vProcess5" loCatId="process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pl-PL"/>
        </a:p>
      </dgm:t>
    </dgm:pt>
    <dgm:pt modelId="{F3148D68-0E38-4D34-A6F6-1D7F9841FFA3}">
      <dgm:prSet phldrT="[Tekst]"/>
      <dgm:spPr/>
      <dgm:t>
        <a:bodyPr/>
        <a:lstStyle/>
        <a:p>
          <a:r>
            <a:rPr lang="pl-PL" dirty="0" smtClean="0"/>
            <a:t>Trudności w koncentracji </a:t>
          </a:r>
          <a:r>
            <a:rPr lang="pl-PL" dirty="0" smtClean="0"/>
            <a:t>uwagi</a:t>
          </a:r>
          <a:br>
            <a:rPr lang="pl-PL" dirty="0" smtClean="0"/>
          </a:br>
          <a:r>
            <a:rPr lang="pl-PL" dirty="0" smtClean="0"/>
            <a:t>i </a:t>
          </a:r>
          <a:r>
            <a:rPr lang="pl-PL" dirty="0" smtClean="0"/>
            <a:t>zapamiętywaniu</a:t>
          </a:r>
          <a:endParaRPr lang="pl-PL" dirty="0"/>
        </a:p>
      </dgm:t>
    </dgm:pt>
    <dgm:pt modelId="{58463739-7DD6-4D46-B2DC-7186DEED4467}" type="parTrans" cxnId="{CD7BD6DF-D3A3-4E6E-B6E2-547B92C008E3}">
      <dgm:prSet/>
      <dgm:spPr/>
      <dgm:t>
        <a:bodyPr/>
        <a:lstStyle/>
        <a:p>
          <a:endParaRPr lang="pl-PL"/>
        </a:p>
      </dgm:t>
    </dgm:pt>
    <dgm:pt modelId="{AB7D72DB-6FF7-48CE-9C9B-992F81DE97BF}" type="sibTrans" cxnId="{CD7BD6DF-D3A3-4E6E-B6E2-547B92C008E3}">
      <dgm:prSet/>
      <dgm:spPr/>
      <dgm:t>
        <a:bodyPr/>
        <a:lstStyle/>
        <a:p>
          <a:endParaRPr lang="pl-PL"/>
        </a:p>
      </dgm:t>
    </dgm:pt>
    <dgm:pt modelId="{84793E06-62AE-435B-B364-D1D5E88D769B}">
      <dgm:prSet phldrT="[Tekst]"/>
      <dgm:spPr/>
      <dgm:t>
        <a:bodyPr/>
        <a:lstStyle/>
        <a:p>
          <a:r>
            <a:rPr lang="pl-PL" dirty="0" smtClean="0"/>
            <a:t>Tendencje do postrzegania rzeczywistości w czarno-białych kolorach</a:t>
          </a:r>
          <a:endParaRPr lang="pl-PL" dirty="0"/>
        </a:p>
      </dgm:t>
    </dgm:pt>
    <dgm:pt modelId="{C5F63A64-F7B1-48E2-8799-0DBE8940C92E}" type="parTrans" cxnId="{F95FE77C-22F6-4164-B551-76BA25307FA5}">
      <dgm:prSet/>
      <dgm:spPr/>
      <dgm:t>
        <a:bodyPr/>
        <a:lstStyle/>
        <a:p>
          <a:endParaRPr lang="pl-PL"/>
        </a:p>
      </dgm:t>
    </dgm:pt>
    <dgm:pt modelId="{1C43684A-547B-43D4-99E6-B0A8DDE51BF5}" type="sibTrans" cxnId="{F95FE77C-22F6-4164-B551-76BA25307FA5}">
      <dgm:prSet/>
      <dgm:spPr/>
      <dgm:t>
        <a:bodyPr/>
        <a:lstStyle/>
        <a:p>
          <a:endParaRPr lang="pl-PL"/>
        </a:p>
      </dgm:t>
    </dgm:pt>
    <dgm:pt modelId="{3B114925-F2C7-4C37-8666-699A738CFC22}">
      <dgm:prSet phldrT="[Tekst]"/>
      <dgm:spPr/>
      <dgm:t>
        <a:bodyPr/>
        <a:lstStyle/>
        <a:p>
          <a:r>
            <a:rPr lang="pl-PL" dirty="0" smtClean="0"/>
            <a:t>Magiczny sposób myślenia</a:t>
          </a:r>
          <a:endParaRPr lang="pl-PL" dirty="0"/>
        </a:p>
      </dgm:t>
    </dgm:pt>
    <dgm:pt modelId="{51DE7441-E855-427A-B8A5-2FD83BD6E8CC}" type="parTrans" cxnId="{6264125E-5C4B-423A-AC41-8FE3CE8A6B2A}">
      <dgm:prSet/>
      <dgm:spPr/>
      <dgm:t>
        <a:bodyPr/>
        <a:lstStyle/>
        <a:p>
          <a:endParaRPr lang="pl-PL"/>
        </a:p>
      </dgm:t>
    </dgm:pt>
    <dgm:pt modelId="{BEE30871-1D4B-472E-9279-07AAD5140AA0}" type="sibTrans" cxnId="{6264125E-5C4B-423A-AC41-8FE3CE8A6B2A}">
      <dgm:prSet/>
      <dgm:spPr/>
      <dgm:t>
        <a:bodyPr/>
        <a:lstStyle/>
        <a:p>
          <a:endParaRPr lang="pl-PL"/>
        </a:p>
      </dgm:t>
    </dgm:pt>
    <dgm:pt modelId="{F31342DB-144D-4BD6-97E0-A8C38DA98972}">
      <dgm:prSet/>
      <dgm:spPr/>
      <dgm:t>
        <a:bodyPr/>
        <a:lstStyle/>
        <a:p>
          <a:r>
            <a:rPr lang="pl-PL" dirty="0" smtClean="0"/>
            <a:t>Tzw. „odpływanie”</a:t>
          </a:r>
          <a:endParaRPr lang="pl-PL" dirty="0"/>
        </a:p>
      </dgm:t>
    </dgm:pt>
    <dgm:pt modelId="{040D3C96-D560-478C-B884-3D856DC19D9A}" type="parTrans" cxnId="{79065A1C-6F7F-41D7-96B1-E600C225E285}">
      <dgm:prSet/>
      <dgm:spPr/>
    </dgm:pt>
    <dgm:pt modelId="{07FBF433-7442-4790-8906-CFB68A2F9BDB}" type="sibTrans" cxnId="{79065A1C-6F7F-41D7-96B1-E600C225E285}">
      <dgm:prSet/>
      <dgm:spPr/>
    </dgm:pt>
    <dgm:pt modelId="{24DA8CE2-22FB-40ED-9C41-82B23ADBB285}" type="pres">
      <dgm:prSet presAssocID="{37E0005D-4350-48BC-A3E5-6E6E278272D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CE707B1-F5C9-45C9-8583-38D93D9D59AE}" type="pres">
      <dgm:prSet presAssocID="{37E0005D-4350-48BC-A3E5-6E6E278272D9}" presName="dummyMaxCanvas" presStyleCnt="0">
        <dgm:presLayoutVars/>
      </dgm:prSet>
      <dgm:spPr/>
    </dgm:pt>
    <dgm:pt modelId="{15DF855F-8204-4BF5-AA24-F2DF0A100B4B}" type="pres">
      <dgm:prSet presAssocID="{37E0005D-4350-48BC-A3E5-6E6E278272D9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5F80776-40C9-4C5A-87EC-DD4E36194B21}" type="pres">
      <dgm:prSet presAssocID="{37E0005D-4350-48BC-A3E5-6E6E278272D9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D74222-80D4-4C71-ABCC-B6731AD312BD}" type="pres">
      <dgm:prSet presAssocID="{37E0005D-4350-48BC-A3E5-6E6E278272D9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4F0EEB-DF5B-46BF-856C-7679CE1C47B6}" type="pres">
      <dgm:prSet presAssocID="{37E0005D-4350-48BC-A3E5-6E6E278272D9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06D5EA-4928-4E5F-8AE2-EAB2161B07D9}" type="pres">
      <dgm:prSet presAssocID="{37E0005D-4350-48BC-A3E5-6E6E278272D9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1C1532-7CE6-47CD-A42D-300A3C8A8F90}" type="pres">
      <dgm:prSet presAssocID="{37E0005D-4350-48BC-A3E5-6E6E278272D9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F1CB89-C697-4D1E-909F-14079D73BF07}" type="pres">
      <dgm:prSet presAssocID="{37E0005D-4350-48BC-A3E5-6E6E278272D9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A572A9-A072-4291-94E5-C319C3D1E4EF}" type="pres">
      <dgm:prSet presAssocID="{37E0005D-4350-48BC-A3E5-6E6E278272D9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7E6E40-4681-4C45-9CA0-F9979C31D118}" type="pres">
      <dgm:prSet presAssocID="{37E0005D-4350-48BC-A3E5-6E6E278272D9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B7B57D-E84E-4FE3-88DF-A5F48D7DF80B}" type="pres">
      <dgm:prSet presAssocID="{37E0005D-4350-48BC-A3E5-6E6E278272D9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0D259C-6BC9-4140-88EC-62D63AE0E63A}" type="pres">
      <dgm:prSet presAssocID="{37E0005D-4350-48BC-A3E5-6E6E278272D9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285ABB9-7338-4085-9382-68B1A7B824A6}" type="presOf" srcId="{1C43684A-547B-43D4-99E6-B0A8DDE51BF5}" destId="{E91C1532-7CE6-47CD-A42D-300A3C8A8F90}" srcOrd="0" destOrd="0" presId="urn:microsoft.com/office/officeart/2005/8/layout/vProcess5"/>
    <dgm:cxn modelId="{428557EA-C2D1-449B-80BF-D16FDBD5169D}" type="presOf" srcId="{3B114925-F2C7-4C37-8666-699A738CFC22}" destId="{EDB7B57D-E84E-4FE3-88DF-A5F48D7DF80B}" srcOrd="1" destOrd="0" presId="urn:microsoft.com/office/officeart/2005/8/layout/vProcess5"/>
    <dgm:cxn modelId="{62130E56-1449-4CDC-BBE4-AA5C00A63DAE}" type="presOf" srcId="{BEE30871-1D4B-472E-9279-07AAD5140AA0}" destId="{65F1CB89-C697-4D1E-909F-14079D73BF07}" srcOrd="0" destOrd="0" presId="urn:microsoft.com/office/officeart/2005/8/layout/vProcess5"/>
    <dgm:cxn modelId="{F95FE77C-22F6-4164-B551-76BA25307FA5}" srcId="{37E0005D-4350-48BC-A3E5-6E6E278272D9}" destId="{84793E06-62AE-435B-B364-D1D5E88D769B}" srcOrd="1" destOrd="0" parTransId="{C5F63A64-F7B1-48E2-8799-0DBE8940C92E}" sibTransId="{1C43684A-547B-43D4-99E6-B0A8DDE51BF5}"/>
    <dgm:cxn modelId="{1D84E92F-AA72-4C72-85C0-CB8BB150C015}" type="presOf" srcId="{AB7D72DB-6FF7-48CE-9C9B-992F81DE97BF}" destId="{9306D5EA-4928-4E5F-8AE2-EAB2161B07D9}" srcOrd="0" destOrd="0" presId="urn:microsoft.com/office/officeart/2005/8/layout/vProcess5"/>
    <dgm:cxn modelId="{DB1B9D6E-3681-4E8F-AAD6-BBAF48ED37BC}" type="presOf" srcId="{84793E06-62AE-435B-B364-D1D5E88D769B}" destId="{077E6E40-4681-4C45-9CA0-F9979C31D118}" srcOrd="1" destOrd="0" presId="urn:microsoft.com/office/officeart/2005/8/layout/vProcess5"/>
    <dgm:cxn modelId="{184BFE06-07E7-4AAB-9E50-6D1637306F49}" type="presOf" srcId="{F3148D68-0E38-4D34-A6F6-1D7F9841FFA3}" destId="{49A572A9-A072-4291-94E5-C319C3D1E4EF}" srcOrd="1" destOrd="0" presId="urn:microsoft.com/office/officeart/2005/8/layout/vProcess5"/>
    <dgm:cxn modelId="{7037983F-FFC8-4DE3-BB54-620DE942ED7F}" type="presOf" srcId="{84793E06-62AE-435B-B364-D1D5E88D769B}" destId="{55F80776-40C9-4C5A-87EC-DD4E36194B21}" srcOrd="0" destOrd="0" presId="urn:microsoft.com/office/officeart/2005/8/layout/vProcess5"/>
    <dgm:cxn modelId="{79065A1C-6F7F-41D7-96B1-E600C225E285}" srcId="{37E0005D-4350-48BC-A3E5-6E6E278272D9}" destId="{F31342DB-144D-4BD6-97E0-A8C38DA98972}" srcOrd="3" destOrd="0" parTransId="{040D3C96-D560-478C-B884-3D856DC19D9A}" sibTransId="{07FBF433-7442-4790-8906-CFB68A2F9BDB}"/>
    <dgm:cxn modelId="{CE4928B3-C812-4E5D-A375-5195179C8278}" type="presOf" srcId="{37E0005D-4350-48BC-A3E5-6E6E278272D9}" destId="{24DA8CE2-22FB-40ED-9C41-82B23ADBB285}" srcOrd="0" destOrd="0" presId="urn:microsoft.com/office/officeart/2005/8/layout/vProcess5"/>
    <dgm:cxn modelId="{94793787-AFED-48AF-9458-24C07C434374}" type="presOf" srcId="{F31342DB-144D-4BD6-97E0-A8C38DA98972}" destId="{CF4F0EEB-DF5B-46BF-856C-7679CE1C47B6}" srcOrd="0" destOrd="0" presId="urn:microsoft.com/office/officeart/2005/8/layout/vProcess5"/>
    <dgm:cxn modelId="{CD7BD6DF-D3A3-4E6E-B6E2-547B92C008E3}" srcId="{37E0005D-4350-48BC-A3E5-6E6E278272D9}" destId="{F3148D68-0E38-4D34-A6F6-1D7F9841FFA3}" srcOrd="0" destOrd="0" parTransId="{58463739-7DD6-4D46-B2DC-7186DEED4467}" sibTransId="{AB7D72DB-6FF7-48CE-9C9B-992F81DE97BF}"/>
    <dgm:cxn modelId="{4741B2F9-890B-44F0-88E4-31DA4D04D3A9}" type="presOf" srcId="{F31342DB-144D-4BD6-97E0-A8C38DA98972}" destId="{9D0D259C-6BC9-4140-88EC-62D63AE0E63A}" srcOrd="1" destOrd="0" presId="urn:microsoft.com/office/officeart/2005/8/layout/vProcess5"/>
    <dgm:cxn modelId="{6DE2059B-0019-46DD-BC22-2E6438D6022A}" type="presOf" srcId="{3B114925-F2C7-4C37-8666-699A738CFC22}" destId="{25D74222-80D4-4C71-ABCC-B6731AD312BD}" srcOrd="0" destOrd="0" presId="urn:microsoft.com/office/officeart/2005/8/layout/vProcess5"/>
    <dgm:cxn modelId="{6264125E-5C4B-423A-AC41-8FE3CE8A6B2A}" srcId="{37E0005D-4350-48BC-A3E5-6E6E278272D9}" destId="{3B114925-F2C7-4C37-8666-699A738CFC22}" srcOrd="2" destOrd="0" parTransId="{51DE7441-E855-427A-B8A5-2FD83BD6E8CC}" sibTransId="{BEE30871-1D4B-472E-9279-07AAD5140AA0}"/>
    <dgm:cxn modelId="{61848E15-8083-4D9A-A443-E9217B8F4C2F}" type="presOf" srcId="{F3148D68-0E38-4D34-A6F6-1D7F9841FFA3}" destId="{15DF855F-8204-4BF5-AA24-F2DF0A100B4B}" srcOrd="0" destOrd="0" presId="urn:microsoft.com/office/officeart/2005/8/layout/vProcess5"/>
    <dgm:cxn modelId="{A67F1666-6CB7-4962-8A7D-ED4A4AB1D62B}" type="presParOf" srcId="{24DA8CE2-22FB-40ED-9C41-82B23ADBB285}" destId="{ECE707B1-F5C9-45C9-8583-38D93D9D59AE}" srcOrd="0" destOrd="0" presId="urn:microsoft.com/office/officeart/2005/8/layout/vProcess5"/>
    <dgm:cxn modelId="{1863F8EB-3E27-458E-A744-2983B72BDDF3}" type="presParOf" srcId="{24DA8CE2-22FB-40ED-9C41-82B23ADBB285}" destId="{15DF855F-8204-4BF5-AA24-F2DF0A100B4B}" srcOrd="1" destOrd="0" presId="urn:microsoft.com/office/officeart/2005/8/layout/vProcess5"/>
    <dgm:cxn modelId="{53392440-B0D9-40EF-AB96-026B11CC8828}" type="presParOf" srcId="{24DA8CE2-22FB-40ED-9C41-82B23ADBB285}" destId="{55F80776-40C9-4C5A-87EC-DD4E36194B21}" srcOrd="2" destOrd="0" presId="urn:microsoft.com/office/officeart/2005/8/layout/vProcess5"/>
    <dgm:cxn modelId="{7C212C0C-414C-4975-B41D-4F48A295C29A}" type="presParOf" srcId="{24DA8CE2-22FB-40ED-9C41-82B23ADBB285}" destId="{25D74222-80D4-4C71-ABCC-B6731AD312BD}" srcOrd="3" destOrd="0" presId="urn:microsoft.com/office/officeart/2005/8/layout/vProcess5"/>
    <dgm:cxn modelId="{51BB0F05-2C56-4A93-8A85-AB4F02A0C344}" type="presParOf" srcId="{24DA8CE2-22FB-40ED-9C41-82B23ADBB285}" destId="{CF4F0EEB-DF5B-46BF-856C-7679CE1C47B6}" srcOrd="4" destOrd="0" presId="urn:microsoft.com/office/officeart/2005/8/layout/vProcess5"/>
    <dgm:cxn modelId="{B8986354-8D4D-445E-9476-9A5AAD594CDD}" type="presParOf" srcId="{24DA8CE2-22FB-40ED-9C41-82B23ADBB285}" destId="{9306D5EA-4928-4E5F-8AE2-EAB2161B07D9}" srcOrd="5" destOrd="0" presId="urn:microsoft.com/office/officeart/2005/8/layout/vProcess5"/>
    <dgm:cxn modelId="{753850D4-35F9-4063-A397-DA9A68163837}" type="presParOf" srcId="{24DA8CE2-22FB-40ED-9C41-82B23ADBB285}" destId="{E91C1532-7CE6-47CD-A42D-300A3C8A8F90}" srcOrd="6" destOrd="0" presId="urn:microsoft.com/office/officeart/2005/8/layout/vProcess5"/>
    <dgm:cxn modelId="{4308A5AF-70AC-4A66-B304-580F2CCADBF3}" type="presParOf" srcId="{24DA8CE2-22FB-40ED-9C41-82B23ADBB285}" destId="{65F1CB89-C697-4D1E-909F-14079D73BF07}" srcOrd="7" destOrd="0" presId="urn:microsoft.com/office/officeart/2005/8/layout/vProcess5"/>
    <dgm:cxn modelId="{011C1082-2849-4E6B-97BA-63D5FCA86711}" type="presParOf" srcId="{24DA8CE2-22FB-40ED-9C41-82B23ADBB285}" destId="{49A572A9-A072-4291-94E5-C319C3D1E4EF}" srcOrd="8" destOrd="0" presId="urn:microsoft.com/office/officeart/2005/8/layout/vProcess5"/>
    <dgm:cxn modelId="{6535C422-9E79-4E29-9A03-372870BCD54D}" type="presParOf" srcId="{24DA8CE2-22FB-40ED-9C41-82B23ADBB285}" destId="{077E6E40-4681-4C45-9CA0-F9979C31D118}" srcOrd="9" destOrd="0" presId="urn:microsoft.com/office/officeart/2005/8/layout/vProcess5"/>
    <dgm:cxn modelId="{FE205C7F-5D72-43AB-8266-64439FF0229C}" type="presParOf" srcId="{24DA8CE2-22FB-40ED-9C41-82B23ADBB285}" destId="{EDB7B57D-E84E-4FE3-88DF-A5F48D7DF80B}" srcOrd="10" destOrd="0" presId="urn:microsoft.com/office/officeart/2005/8/layout/vProcess5"/>
    <dgm:cxn modelId="{F3E5CD7A-0B0A-4960-8E4C-2B12BE9DDA25}" type="presParOf" srcId="{24DA8CE2-22FB-40ED-9C41-82B23ADBB285}" destId="{9D0D259C-6BC9-4140-88EC-62D63AE0E63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BC38F1-4CC1-4B72-B8E8-93F2D35FCAC2}" type="doc">
      <dgm:prSet loTypeId="urn:microsoft.com/office/officeart/2005/8/layout/vProcess5" loCatId="process" qsTypeId="urn:microsoft.com/office/officeart/2005/8/quickstyle/simple3" qsCatId="simple" csTypeId="urn:microsoft.com/office/officeart/2005/8/colors/colorful1#5" csCatId="colorful" phldr="1"/>
      <dgm:spPr/>
      <dgm:t>
        <a:bodyPr/>
        <a:lstStyle/>
        <a:p>
          <a:endParaRPr lang="pl-PL"/>
        </a:p>
      </dgm:t>
    </dgm:pt>
    <dgm:pt modelId="{F4366D1B-00E3-4881-9682-73BF03AED80F}">
      <dgm:prSet phldrT="[Tekst]"/>
      <dgm:spPr/>
      <dgm:t>
        <a:bodyPr/>
        <a:lstStyle/>
        <a:p>
          <a:r>
            <a:rPr lang="pl-PL" dirty="0" smtClean="0"/>
            <a:t>Stany depresyjne i lękowe</a:t>
          </a:r>
          <a:endParaRPr lang="pl-PL" dirty="0"/>
        </a:p>
      </dgm:t>
    </dgm:pt>
    <dgm:pt modelId="{F6AE7A85-1595-4B67-A0B1-ACD2CBCDB3A2}" type="parTrans" cxnId="{BD677C01-D787-4488-AAB5-14401B1EC556}">
      <dgm:prSet/>
      <dgm:spPr/>
      <dgm:t>
        <a:bodyPr/>
        <a:lstStyle/>
        <a:p>
          <a:endParaRPr lang="pl-PL"/>
        </a:p>
      </dgm:t>
    </dgm:pt>
    <dgm:pt modelId="{FFEE33FE-C5A8-4A8E-B583-FDEF5724A591}" type="sibTrans" cxnId="{BD677C01-D787-4488-AAB5-14401B1EC556}">
      <dgm:prSet/>
      <dgm:spPr/>
      <dgm:t>
        <a:bodyPr/>
        <a:lstStyle/>
        <a:p>
          <a:endParaRPr lang="pl-PL"/>
        </a:p>
      </dgm:t>
    </dgm:pt>
    <dgm:pt modelId="{0C26F6EA-C044-4F96-8F62-67A948A14206}">
      <dgm:prSet phldrT="[Tekst]"/>
      <dgm:spPr/>
      <dgm:t>
        <a:bodyPr/>
        <a:lstStyle/>
        <a:p>
          <a:r>
            <a:rPr lang="pl-PL" dirty="0" smtClean="0"/>
            <a:t>Poczucie winy, izolacji, bezradności, zniechęcenia, braku sensu życia</a:t>
          </a:r>
          <a:endParaRPr lang="pl-PL" dirty="0"/>
        </a:p>
      </dgm:t>
    </dgm:pt>
    <dgm:pt modelId="{1985595F-5655-4C31-A196-1C4C5C7AD3A6}" type="parTrans" cxnId="{B3D94A20-4CDC-4A0D-96BB-2D9D956D0D9F}">
      <dgm:prSet/>
      <dgm:spPr/>
      <dgm:t>
        <a:bodyPr/>
        <a:lstStyle/>
        <a:p>
          <a:endParaRPr lang="pl-PL"/>
        </a:p>
      </dgm:t>
    </dgm:pt>
    <dgm:pt modelId="{05A962CB-F65B-45FA-BF92-0CEC859159FE}" type="sibTrans" cxnId="{B3D94A20-4CDC-4A0D-96BB-2D9D956D0D9F}">
      <dgm:prSet/>
      <dgm:spPr/>
      <dgm:t>
        <a:bodyPr/>
        <a:lstStyle/>
        <a:p>
          <a:endParaRPr lang="pl-PL"/>
        </a:p>
      </dgm:t>
    </dgm:pt>
    <dgm:pt modelId="{C1A8A11F-7D77-48A8-9386-2A2C93CB069F}">
      <dgm:prSet phldrT="[Tekst]"/>
      <dgm:spPr/>
      <dgm:t>
        <a:bodyPr/>
        <a:lstStyle/>
        <a:p>
          <a:r>
            <a:rPr lang="pl-PL" dirty="0" smtClean="0"/>
            <a:t>Poczucie straconego czasu</a:t>
          </a:r>
          <a:endParaRPr lang="pl-PL" dirty="0"/>
        </a:p>
      </dgm:t>
    </dgm:pt>
    <dgm:pt modelId="{C47C4CC3-E2B7-4996-9932-3C4D52ACB0A5}" type="parTrans" cxnId="{73145CDA-82FB-4A70-8A08-D4867B8E0A3C}">
      <dgm:prSet/>
      <dgm:spPr/>
      <dgm:t>
        <a:bodyPr/>
        <a:lstStyle/>
        <a:p>
          <a:endParaRPr lang="pl-PL"/>
        </a:p>
      </dgm:t>
    </dgm:pt>
    <dgm:pt modelId="{613BC3C1-4CDF-48B7-92ED-69849DB5113C}" type="sibTrans" cxnId="{73145CDA-82FB-4A70-8A08-D4867B8E0A3C}">
      <dgm:prSet/>
      <dgm:spPr/>
      <dgm:t>
        <a:bodyPr/>
        <a:lstStyle/>
        <a:p>
          <a:endParaRPr lang="pl-PL"/>
        </a:p>
      </dgm:t>
    </dgm:pt>
    <dgm:pt modelId="{9CD79A5F-2EE8-4312-9CEE-E8BEBEFCBB98}">
      <dgm:prSet/>
      <dgm:spPr/>
      <dgm:t>
        <a:bodyPr/>
        <a:lstStyle/>
        <a:p>
          <a:r>
            <a:rPr lang="pl-PL" dirty="0" smtClean="0"/>
            <a:t>Fobie, koszmary nocne</a:t>
          </a:r>
          <a:endParaRPr lang="pl-PL" dirty="0"/>
        </a:p>
      </dgm:t>
    </dgm:pt>
    <dgm:pt modelId="{93A6EFB8-19BB-4C66-BFF8-4C20971296EF}" type="parTrans" cxnId="{DB2BF905-70EF-47EC-BDFC-FD9B3D341177}">
      <dgm:prSet/>
      <dgm:spPr/>
    </dgm:pt>
    <dgm:pt modelId="{D9787EF0-FF8C-4407-9608-A5D04AE2F5D1}" type="sibTrans" cxnId="{DB2BF905-70EF-47EC-BDFC-FD9B3D341177}">
      <dgm:prSet/>
      <dgm:spPr/>
      <dgm:t>
        <a:bodyPr/>
        <a:lstStyle/>
        <a:p>
          <a:endParaRPr lang="pl-PL"/>
        </a:p>
      </dgm:t>
    </dgm:pt>
    <dgm:pt modelId="{96D8813F-6DE8-43E7-BD21-82FC25C31F55}">
      <dgm:prSet/>
      <dgm:spPr/>
      <dgm:t>
        <a:bodyPr/>
        <a:lstStyle/>
        <a:p>
          <a:r>
            <a:rPr lang="pl-PL" dirty="0" smtClean="0"/>
            <a:t>Niska samoocena</a:t>
          </a:r>
          <a:endParaRPr lang="pl-PL" dirty="0"/>
        </a:p>
      </dgm:t>
    </dgm:pt>
    <dgm:pt modelId="{B674BAD4-2AA1-47BC-B22F-3FBB784A3DA2}" type="parTrans" cxnId="{EC06F8C2-955C-4052-AA21-8B86C80B051F}">
      <dgm:prSet/>
      <dgm:spPr/>
    </dgm:pt>
    <dgm:pt modelId="{10C0D0D7-EA28-424A-B9D1-01B70A1C73DE}" type="sibTrans" cxnId="{EC06F8C2-955C-4052-AA21-8B86C80B051F}">
      <dgm:prSet/>
      <dgm:spPr/>
    </dgm:pt>
    <dgm:pt modelId="{D3164AA9-1C86-4ADE-B80A-6552BDFB0AF7}" type="pres">
      <dgm:prSet presAssocID="{23BC38F1-4CC1-4B72-B8E8-93F2D35FCAC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9FD02EA-842F-4915-9EB3-4B6956536C22}" type="pres">
      <dgm:prSet presAssocID="{23BC38F1-4CC1-4B72-B8E8-93F2D35FCAC2}" presName="dummyMaxCanvas" presStyleCnt="0">
        <dgm:presLayoutVars/>
      </dgm:prSet>
      <dgm:spPr/>
    </dgm:pt>
    <dgm:pt modelId="{E04B35E2-59FA-41A0-96D2-F6CA1F3B9577}" type="pres">
      <dgm:prSet presAssocID="{23BC38F1-4CC1-4B72-B8E8-93F2D35FCAC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E413FB-1C67-4AA4-9B35-B1FA28C1D5E4}" type="pres">
      <dgm:prSet presAssocID="{23BC38F1-4CC1-4B72-B8E8-93F2D35FCAC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D10C4C-C249-4729-9137-1DAC2BBE3CF5}" type="pres">
      <dgm:prSet presAssocID="{23BC38F1-4CC1-4B72-B8E8-93F2D35FCAC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53AB07-8308-4D6B-9480-0A43A01E3927}" type="pres">
      <dgm:prSet presAssocID="{23BC38F1-4CC1-4B72-B8E8-93F2D35FCAC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02D040-2A26-4C1D-AF62-6E7B21995C4B}" type="pres">
      <dgm:prSet presAssocID="{23BC38F1-4CC1-4B72-B8E8-93F2D35FCAC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95259E-74E8-4EE6-A500-BB57A08FA46F}" type="pres">
      <dgm:prSet presAssocID="{23BC38F1-4CC1-4B72-B8E8-93F2D35FCAC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89B365-5282-4759-8E6B-9915DFBD1A7B}" type="pres">
      <dgm:prSet presAssocID="{23BC38F1-4CC1-4B72-B8E8-93F2D35FCAC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6557D2-F811-46DF-92BB-EA1AD6194483}" type="pres">
      <dgm:prSet presAssocID="{23BC38F1-4CC1-4B72-B8E8-93F2D35FCAC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C4A099-CB44-4081-8968-9A224CA24B4B}" type="pres">
      <dgm:prSet presAssocID="{23BC38F1-4CC1-4B72-B8E8-93F2D35FCAC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8CADDF-7187-44E5-B1B0-D584578387D5}" type="pres">
      <dgm:prSet presAssocID="{23BC38F1-4CC1-4B72-B8E8-93F2D35FCAC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46FA90-8C67-4C7D-9DEF-4FAF958363CE}" type="pres">
      <dgm:prSet presAssocID="{23BC38F1-4CC1-4B72-B8E8-93F2D35FCAC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4C7A4F-028B-496B-97CE-ADFE48D6CB25}" type="pres">
      <dgm:prSet presAssocID="{23BC38F1-4CC1-4B72-B8E8-93F2D35FCAC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36B653-7118-43DC-BE3D-456FD8DFE674}" type="pres">
      <dgm:prSet presAssocID="{23BC38F1-4CC1-4B72-B8E8-93F2D35FCAC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57D7B3-EFA2-4FDD-B113-627062018FA3}" type="pres">
      <dgm:prSet presAssocID="{23BC38F1-4CC1-4B72-B8E8-93F2D35FCAC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D921AA7-8BB6-45CD-911D-2E5859BFB445}" type="presOf" srcId="{C1A8A11F-7D77-48A8-9386-2A2C93CB069F}" destId="{C136B653-7118-43DC-BE3D-456FD8DFE674}" srcOrd="1" destOrd="0" presId="urn:microsoft.com/office/officeart/2005/8/layout/vProcess5"/>
    <dgm:cxn modelId="{9408F6C5-68E4-4196-88CC-B2D720AC2886}" type="presOf" srcId="{613BC3C1-4CDF-48B7-92ED-69849DB5113C}" destId="{DEC4A099-CB44-4081-8968-9A224CA24B4B}" srcOrd="0" destOrd="0" presId="urn:microsoft.com/office/officeart/2005/8/layout/vProcess5"/>
    <dgm:cxn modelId="{4CF523B5-883E-4DB3-95F2-1C9F8D132E59}" type="presOf" srcId="{C1A8A11F-7D77-48A8-9386-2A2C93CB069F}" destId="{0553AB07-8308-4D6B-9480-0A43A01E3927}" srcOrd="0" destOrd="0" presId="urn:microsoft.com/office/officeart/2005/8/layout/vProcess5"/>
    <dgm:cxn modelId="{DB2BF905-70EF-47EC-BDFC-FD9B3D341177}" srcId="{23BC38F1-4CC1-4B72-B8E8-93F2D35FCAC2}" destId="{9CD79A5F-2EE8-4312-9CEE-E8BEBEFCBB98}" srcOrd="1" destOrd="0" parTransId="{93A6EFB8-19BB-4C66-BFF8-4C20971296EF}" sibTransId="{D9787EF0-FF8C-4407-9608-A5D04AE2F5D1}"/>
    <dgm:cxn modelId="{BD677C01-D787-4488-AAB5-14401B1EC556}" srcId="{23BC38F1-4CC1-4B72-B8E8-93F2D35FCAC2}" destId="{F4366D1B-00E3-4881-9682-73BF03AED80F}" srcOrd="0" destOrd="0" parTransId="{F6AE7A85-1595-4B67-A0B1-ACD2CBCDB3A2}" sibTransId="{FFEE33FE-C5A8-4A8E-B583-FDEF5724A591}"/>
    <dgm:cxn modelId="{AFABF6F3-BAB6-4268-AD1D-10A22EAE5089}" type="presOf" srcId="{F4366D1B-00E3-4881-9682-73BF03AED80F}" destId="{E04B35E2-59FA-41A0-96D2-F6CA1F3B9577}" srcOrd="0" destOrd="0" presId="urn:microsoft.com/office/officeart/2005/8/layout/vProcess5"/>
    <dgm:cxn modelId="{E3BDA117-0A74-4E27-9B2D-853461A0F836}" type="presOf" srcId="{9CD79A5F-2EE8-4312-9CEE-E8BEBEFCBB98}" destId="{F546FA90-8C67-4C7D-9DEF-4FAF958363CE}" srcOrd="1" destOrd="0" presId="urn:microsoft.com/office/officeart/2005/8/layout/vProcess5"/>
    <dgm:cxn modelId="{D013F2F0-79B9-46BD-9686-64713A57F872}" type="presOf" srcId="{23BC38F1-4CC1-4B72-B8E8-93F2D35FCAC2}" destId="{D3164AA9-1C86-4ADE-B80A-6552BDFB0AF7}" srcOrd="0" destOrd="0" presId="urn:microsoft.com/office/officeart/2005/8/layout/vProcess5"/>
    <dgm:cxn modelId="{73145CDA-82FB-4A70-8A08-D4867B8E0A3C}" srcId="{23BC38F1-4CC1-4B72-B8E8-93F2D35FCAC2}" destId="{C1A8A11F-7D77-48A8-9386-2A2C93CB069F}" srcOrd="3" destOrd="0" parTransId="{C47C4CC3-E2B7-4996-9932-3C4D52ACB0A5}" sibTransId="{613BC3C1-4CDF-48B7-92ED-69849DB5113C}"/>
    <dgm:cxn modelId="{5CFB36D5-9668-48A8-870F-D2ECA7FC22EB}" type="presOf" srcId="{FFEE33FE-C5A8-4A8E-B583-FDEF5724A591}" destId="{EE95259E-74E8-4EE6-A500-BB57A08FA46F}" srcOrd="0" destOrd="0" presId="urn:microsoft.com/office/officeart/2005/8/layout/vProcess5"/>
    <dgm:cxn modelId="{10A9A99C-0827-480D-965C-F1A83CFEB509}" type="presOf" srcId="{D9787EF0-FF8C-4407-9608-A5D04AE2F5D1}" destId="{8B89B365-5282-4759-8E6B-9915DFBD1A7B}" srcOrd="0" destOrd="0" presId="urn:microsoft.com/office/officeart/2005/8/layout/vProcess5"/>
    <dgm:cxn modelId="{7BFD1440-1F76-47A7-A241-7F46B94B6DDD}" type="presOf" srcId="{0C26F6EA-C044-4F96-8F62-67A948A14206}" destId="{0CD10C4C-C249-4729-9137-1DAC2BBE3CF5}" srcOrd="0" destOrd="0" presId="urn:microsoft.com/office/officeart/2005/8/layout/vProcess5"/>
    <dgm:cxn modelId="{FD037FE2-6A28-4235-A4D1-67195E4BFE71}" type="presOf" srcId="{9CD79A5F-2EE8-4312-9CEE-E8BEBEFCBB98}" destId="{EDE413FB-1C67-4AA4-9B35-B1FA28C1D5E4}" srcOrd="0" destOrd="0" presId="urn:microsoft.com/office/officeart/2005/8/layout/vProcess5"/>
    <dgm:cxn modelId="{E0A1D993-DD68-43AC-8A30-3168DFDD5B51}" type="presOf" srcId="{05A962CB-F65B-45FA-BF92-0CEC859159FE}" destId="{746557D2-F811-46DF-92BB-EA1AD6194483}" srcOrd="0" destOrd="0" presId="urn:microsoft.com/office/officeart/2005/8/layout/vProcess5"/>
    <dgm:cxn modelId="{074EEDCD-0E66-495D-9A87-83D1BDEA2CCF}" type="presOf" srcId="{96D8813F-6DE8-43E7-BD21-82FC25C31F55}" destId="{9F02D040-2A26-4C1D-AF62-6E7B21995C4B}" srcOrd="0" destOrd="0" presId="urn:microsoft.com/office/officeart/2005/8/layout/vProcess5"/>
    <dgm:cxn modelId="{E7332EA9-A0AB-4BDF-8C25-231F7F97300A}" type="presOf" srcId="{0C26F6EA-C044-4F96-8F62-67A948A14206}" destId="{464C7A4F-028B-496B-97CE-ADFE48D6CB25}" srcOrd="1" destOrd="0" presId="urn:microsoft.com/office/officeart/2005/8/layout/vProcess5"/>
    <dgm:cxn modelId="{2DC07C21-569F-46C1-BDF9-37BE934F249C}" type="presOf" srcId="{96D8813F-6DE8-43E7-BD21-82FC25C31F55}" destId="{6257D7B3-EFA2-4FDD-B113-627062018FA3}" srcOrd="1" destOrd="0" presId="urn:microsoft.com/office/officeart/2005/8/layout/vProcess5"/>
    <dgm:cxn modelId="{FB79EF92-2901-47CF-9332-F2F5CB7CE13C}" type="presOf" srcId="{F4366D1B-00E3-4881-9682-73BF03AED80F}" destId="{2F8CADDF-7187-44E5-B1B0-D584578387D5}" srcOrd="1" destOrd="0" presId="urn:microsoft.com/office/officeart/2005/8/layout/vProcess5"/>
    <dgm:cxn modelId="{B3D94A20-4CDC-4A0D-96BB-2D9D956D0D9F}" srcId="{23BC38F1-4CC1-4B72-B8E8-93F2D35FCAC2}" destId="{0C26F6EA-C044-4F96-8F62-67A948A14206}" srcOrd="2" destOrd="0" parTransId="{1985595F-5655-4C31-A196-1C4C5C7AD3A6}" sibTransId="{05A962CB-F65B-45FA-BF92-0CEC859159FE}"/>
    <dgm:cxn modelId="{EC06F8C2-955C-4052-AA21-8B86C80B051F}" srcId="{23BC38F1-4CC1-4B72-B8E8-93F2D35FCAC2}" destId="{96D8813F-6DE8-43E7-BD21-82FC25C31F55}" srcOrd="4" destOrd="0" parTransId="{B674BAD4-2AA1-47BC-B22F-3FBB784A3DA2}" sibTransId="{10C0D0D7-EA28-424A-B9D1-01B70A1C73DE}"/>
    <dgm:cxn modelId="{EAB8A1E4-AA6D-428F-B522-86B9D913A443}" type="presParOf" srcId="{D3164AA9-1C86-4ADE-B80A-6552BDFB0AF7}" destId="{19FD02EA-842F-4915-9EB3-4B6956536C22}" srcOrd="0" destOrd="0" presId="urn:microsoft.com/office/officeart/2005/8/layout/vProcess5"/>
    <dgm:cxn modelId="{36C1E513-3197-4EDD-819B-08D59E84C604}" type="presParOf" srcId="{D3164AA9-1C86-4ADE-B80A-6552BDFB0AF7}" destId="{E04B35E2-59FA-41A0-96D2-F6CA1F3B9577}" srcOrd="1" destOrd="0" presId="urn:microsoft.com/office/officeart/2005/8/layout/vProcess5"/>
    <dgm:cxn modelId="{7FD489CD-5A8B-424B-A903-1D1FF4607236}" type="presParOf" srcId="{D3164AA9-1C86-4ADE-B80A-6552BDFB0AF7}" destId="{EDE413FB-1C67-4AA4-9B35-B1FA28C1D5E4}" srcOrd="2" destOrd="0" presId="urn:microsoft.com/office/officeart/2005/8/layout/vProcess5"/>
    <dgm:cxn modelId="{E646F19E-2627-455D-9F81-67BCC9F39B94}" type="presParOf" srcId="{D3164AA9-1C86-4ADE-B80A-6552BDFB0AF7}" destId="{0CD10C4C-C249-4729-9137-1DAC2BBE3CF5}" srcOrd="3" destOrd="0" presId="urn:microsoft.com/office/officeart/2005/8/layout/vProcess5"/>
    <dgm:cxn modelId="{32F55EBE-C506-48AB-9C5C-1F536AD98C79}" type="presParOf" srcId="{D3164AA9-1C86-4ADE-B80A-6552BDFB0AF7}" destId="{0553AB07-8308-4D6B-9480-0A43A01E3927}" srcOrd="4" destOrd="0" presId="urn:microsoft.com/office/officeart/2005/8/layout/vProcess5"/>
    <dgm:cxn modelId="{1900999B-2924-4FA8-853F-B9F96C750972}" type="presParOf" srcId="{D3164AA9-1C86-4ADE-B80A-6552BDFB0AF7}" destId="{9F02D040-2A26-4C1D-AF62-6E7B21995C4B}" srcOrd="5" destOrd="0" presId="urn:microsoft.com/office/officeart/2005/8/layout/vProcess5"/>
    <dgm:cxn modelId="{637CF321-676F-4E82-8070-A6E7659FEBF7}" type="presParOf" srcId="{D3164AA9-1C86-4ADE-B80A-6552BDFB0AF7}" destId="{EE95259E-74E8-4EE6-A500-BB57A08FA46F}" srcOrd="6" destOrd="0" presId="urn:microsoft.com/office/officeart/2005/8/layout/vProcess5"/>
    <dgm:cxn modelId="{4A5186A6-2E91-4476-B0A8-D18D0F9D9401}" type="presParOf" srcId="{D3164AA9-1C86-4ADE-B80A-6552BDFB0AF7}" destId="{8B89B365-5282-4759-8E6B-9915DFBD1A7B}" srcOrd="7" destOrd="0" presId="urn:microsoft.com/office/officeart/2005/8/layout/vProcess5"/>
    <dgm:cxn modelId="{3F52E545-97C5-4012-BBD7-260C653FDA4E}" type="presParOf" srcId="{D3164AA9-1C86-4ADE-B80A-6552BDFB0AF7}" destId="{746557D2-F811-46DF-92BB-EA1AD6194483}" srcOrd="8" destOrd="0" presId="urn:microsoft.com/office/officeart/2005/8/layout/vProcess5"/>
    <dgm:cxn modelId="{4F961E7B-CE54-4D24-A4AA-887CCADF3BFF}" type="presParOf" srcId="{D3164AA9-1C86-4ADE-B80A-6552BDFB0AF7}" destId="{DEC4A099-CB44-4081-8968-9A224CA24B4B}" srcOrd="9" destOrd="0" presId="urn:microsoft.com/office/officeart/2005/8/layout/vProcess5"/>
    <dgm:cxn modelId="{B54A8BC6-C6D6-45AD-BDB5-307B791DE03B}" type="presParOf" srcId="{D3164AA9-1C86-4ADE-B80A-6552BDFB0AF7}" destId="{2F8CADDF-7187-44E5-B1B0-D584578387D5}" srcOrd="10" destOrd="0" presId="urn:microsoft.com/office/officeart/2005/8/layout/vProcess5"/>
    <dgm:cxn modelId="{7D532089-A396-4877-B19A-6012C2EC764C}" type="presParOf" srcId="{D3164AA9-1C86-4ADE-B80A-6552BDFB0AF7}" destId="{F546FA90-8C67-4C7D-9DEF-4FAF958363CE}" srcOrd="11" destOrd="0" presId="urn:microsoft.com/office/officeart/2005/8/layout/vProcess5"/>
    <dgm:cxn modelId="{0CE183DB-7140-496D-9AD6-DD3BCED929D6}" type="presParOf" srcId="{D3164AA9-1C86-4ADE-B80A-6552BDFB0AF7}" destId="{464C7A4F-028B-496B-97CE-ADFE48D6CB25}" srcOrd="12" destOrd="0" presId="urn:microsoft.com/office/officeart/2005/8/layout/vProcess5"/>
    <dgm:cxn modelId="{AE51F3BF-53D1-4368-B6D2-D36DBBA91C1B}" type="presParOf" srcId="{D3164AA9-1C86-4ADE-B80A-6552BDFB0AF7}" destId="{C136B653-7118-43DC-BE3D-456FD8DFE674}" srcOrd="13" destOrd="0" presId="urn:microsoft.com/office/officeart/2005/8/layout/vProcess5"/>
    <dgm:cxn modelId="{CEB7A81A-11AB-45ED-BB6C-05871D57D317}" type="presParOf" srcId="{D3164AA9-1C86-4ADE-B80A-6552BDFB0AF7}" destId="{6257D7B3-EFA2-4FDD-B113-627062018FA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2DEB2E-4AD3-49EF-A284-82F5B3C02632}" type="doc">
      <dgm:prSet loTypeId="urn:microsoft.com/office/officeart/2005/8/layout/vProcess5" loCatId="process" qsTypeId="urn:microsoft.com/office/officeart/2005/8/quickstyle/simple3" qsCatId="simple" csTypeId="urn:microsoft.com/office/officeart/2005/8/colors/colorful1#6" csCatId="colorful" phldr="1"/>
      <dgm:spPr/>
      <dgm:t>
        <a:bodyPr/>
        <a:lstStyle/>
        <a:p>
          <a:endParaRPr lang="pl-PL"/>
        </a:p>
      </dgm:t>
    </dgm:pt>
    <dgm:pt modelId="{F4C51F13-45FB-48CD-AFF4-26281B71DD50}">
      <dgm:prSet phldrT="[Tekst]"/>
      <dgm:spPr/>
      <dgm:t>
        <a:bodyPr/>
        <a:lstStyle/>
        <a:p>
          <a:r>
            <a:rPr lang="pl-PL" dirty="0" smtClean="0"/>
            <a:t>Problemy</a:t>
          </a:r>
          <a:br>
            <a:rPr lang="pl-PL" dirty="0" smtClean="0"/>
          </a:br>
          <a:r>
            <a:rPr lang="pl-PL" dirty="0" smtClean="0"/>
            <a:t>w </a:t>
          </a:r>
          <a:r>
            <a:rPr lang="pl-PL" dirty="0" smtClean="0"/>
            <a:t>podejmowaniu samodzielnych decyzji</a:t>
          </a:r>
          <a:endParaRPr lang="pl-PL" dirty="0"/>
        </a:p>
      </dgm:t>
    </dgm:pt>
    <dgm:pt modelId="{C652DFCC-7DFF-4BB9-9A55-B1EC16D6296B}" type="parTrans" cxnId="{22BDA7F6-84BC-42AE-BDCB-E3E8B706BBEC}">
      <dgm:prSet/>
      <dgm:spPr/>
      <dgm:t>
        <a:bodyPr/>
        <a:lstStyle/>
        <a:p>
          <a:endParaRPr lang="pl-PL"/>
        </a:p>
      </dgm:t>
    </dgm:pt>
    <dgm:pt modelId="{F1D531A8-15C9-4A9C-8FAD-B4CD1FEA1C41}" type="sibTrans" cxnId="{22BDA7F6-84BC-42AE-BDCB-E3E8B706BBEC}">
      <dgm:prSet/>
      <dgm:spPr/>
      <dgm:t>
        <a:bodyPr/>
        <a:lstStyle/>
        <a:p>
          <a:endParaRPr lang="pl-PL"/>
        </a:p>
      </dgm:t>
    </dgm:pt>
    <dgm:pt modelId="{9A0AB284-C08D-46CB-97AF-5899FBB8ED02}">
      <dgm:prSet phldrT="[Tekst]"/>
      <dgm:spPr/>
      <dgm:t>
        <a:bodyPr/>
        <a:lstStyle/>
        <a:p>
          <a:r>
            <a:rPr lang="pl-PL" dirty="0" smtClean="0"/>
            <a:t>Trudności</a:t>
          </a:r>
          <a:br>
            <a:rPr lang="pl-PL" dirty="0" smtClean="0"/>
          </a:br>
          <a:r>
            <a:rPr lang="pl-PL" dirty="0" smtClean="0"/>
            <a:t>w </a:t>
          </a:r>
          <a:r>
            <a:rPr lang="pl-PL" dirty="0" smtClean="0"/>
            <a:t>nawiązywaniu bliskich znajomości</a:t>
          </a:r>
          <a:endParaRPr lang="pl-PL" dirty="0"/>
        </a:p>
      </dgm:t>
    </dgm:pt>
    <dgm:pt modelId="{BC42C607-B142-4508-9ACA-A818B93A6301}" type="parTrans" cxnId="{74A16C87-976B-404D-A99A-E28228E85D50}">
      <dgm:prSet/>
      <dgm:spPr/>
      <dgm:t>
        <a:bodyPr/>
        <a:lstStyle/>
        <a:p>
          <a:endParaRPr lang="pl-PL"/>
        </a:p>
      </dgm:t>
    </dgm:pt>
    <dgm:pt modelId="{38BF3AC0-9B8E-4FE2-ABC5-E3370565073E}" type="sibTrans" cxnId="{74A16C87-976B-404D-A99A-E28228E85D50}">
      <dgm:prSet/>
      <dgm:spPr/>
      <dgm:t>
        <a:bodyPr/>
        <a:lstStyle/>
        <a:p>
          <a:endParaRPr lang="pl-PL"/>
        </a:p>
      </dgm:t>
    </dgm:pt>
    <dgm:pt modelId="{8D4AEF6D-36C6-4E3D-B10E-A416ABEA62C0}" type="pres">
      <dgm:prSet presAssocID="{8A2DEB2E-4AD3-49EF-A284-82F5B3C0263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B7C9207-BF9F-43C8-8F55-820AF3FB58DF}" type="pres">
      <dgm:prSet presAssocID="{8A2DEB2E-4AD3-49EF-A284-82F5B3C02632}" presName="dummyMaxCanvas" presStyleCnt="0">
        <dgm:presLayoutVars/>
      </dgm:prSet>
      <dgm:spPr/>
    </dgm:pt>
    <dgm:pt modelId="{726B1B91-292E-43BB-A547-98B90B91A5B6}" type="pres">
      <dgm:prSet presAssocID="{8A2DEB2E-4AD3-49EF-A284-82F5B3C02632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4451D9-6256-485D-A144-E9CA49614D26}" type="pres">
      <dgm:prSet presAssocID="{8A2DEB2E-4AD3-49EF-A284-82F5B3C02632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CFCC14-450D-40E3-9671-DDCE09F30754}" type="pres">
      <dgm:prSet presAssocID="{8A2DEB2E-4AD3-49EF-A284-82F5B3C02632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B9B9D0-D66F-46AC-878F-AE478870E1C9}" type="pres">
      <dgm:prSet presAssocID="{8A2DEB2E-4AD3-49EF-A284-82F5B3C0263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9772AE-F316-4945-8078-E7332509B0A3}" type="pres">
      <dgm:prSet presAssocID="{8A2DEB2E-4AD3-49EF-A284-82F5B3C0263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AD8F1E4-6E1A-4D4B-9EA1-FD054184BAFB}" type="presOf" srcId="{F4C51F13-45FB-48CD-AFF4-26281B71DD50}" destId="{726B1B91-292E-43BB-A547-98B90B91A5B6}" srcOrd="0" destOrd="0" presId="urn:microsoft.com/office/officeart/2005/8/layout/vProcess5"/>
    <dgm:cxn modelId="{74A16C87-976B-404D-A99A-E28228E85D50}" srcId="{8A2DEB2E-4AD3-49EF-A284-82F5B3C02632}" destId="{9A0AB284-C08D-46CB-97AF-5899FBB8ED02}" srcOrd="1" destOrd="0" parTransId="{BC42C607-B142-4508-9ACA-A818B93A6301}" sibTransId="{38BF3AC0-9B8E-4FE2-ABC5-E3370565073E}"/>
    <dgm:cxn modelId="{F08B85DE-7698-41E4-87EC-C20B449BA8A0}" type="presOf" srcId="{F4C51F13-45FB-48CD-AFF4-26281B71DD50}" destId="{BCB9B9D0-D66F-46AC-878F-AE478870E1C9}" srcOrd="1" destOrd="0" presId="urn:microsoft.com/office/officeart/2005/8/layout/vProcess5"/>
    <dgm:cxn modelId="{9F12DAE7-2256-4166-A960-1C55E69A58FB}" type="presOf" srcId="{9A0AB284-C08D-46CB-97AF-5899FBB8ED02}" destId="{904451D9-6256-485D-A144-E9CA49614D26}" srcOrd="0" destOrd="0" presId="urn:microsoft.com/office/officeart/2005/8/layout/vProcess5"/>
    <dgm:cxn modelId="{22BDA7F6-84BC-42AE-BDCB-E3E8B706BBEC}" srcId="{8A2DEB2E-4AD3-49EF-A284-82F5B3C02632}" destId="{F4C51F13-45FB-48CD-AFF4-26281B71DD50}" srcOrd="0" destOrd="0" parTransId="{C652DFCC-7DFF-4BB9-9A55-B1EC16D6296B}" sibTransId="{F1D531A8-15C9-4A9C-8FAD-B4CD1FEA1C41}"/>
    <dgm:cxn modelId="{B4644869-8718-422B-97BF-E26E493C1948}" type="presOf" srcId="{9A0AB284-C08D-46CB-97AF-5899FBB8ED02}" destId="{F59772AE-F316-4945-8078-E7332509B0A3}" srcOrd="1" destOrd="0" presId="urn:microsoft.com/office/officeart/2005/8/layout/vProcess5"/>
    <dgm:cxn modelId="{DE8D02C9-5389-4A61-825A-5277CB0EB2AE}" type="presOf" srcId="{8A2DEB2E-4AD3-49EF-A284-82F5B3C02632}" destId="{8D4AEF6D-36C6-4E3D-B10E-A416ABEA62C0}" srcOrd="0" destOrd="0" presId="urn:microsoft.com/office/officeart/2005/8/layout/vProcess5"/>
    <dgm:cxn modelId="{055A5BFB-77BD-4769-A6F1-9A66A2993804}" type="presOf" srcId="{F1D531A8-15C9-4A9C-8FAD-B4CD1FEA1C41}" destId="{5FCFCC14-450D-40E3-9671-DDCE09F30754}" srcOrd="0" destOrd="0" presId="urn:microsoft.com/office/officeart/2005/8/layout/vProcess5"/>
    <dgm:cxn modelId="{4CA8748E-9E68-46F1-AB43-8159608B3DF4}" type="presParOf" srcId="{8D4AEF6D-36C6-4E3D-B10E-A416ABEA62C0}" destId="{EB7C9207-BF9F-43C8-8F55-820AF3FB58DF}" srcOrd="0" destOrd="0" presId="urn:microsoft.com/office/officeart/2005/8/layout/vProcess5"/>
    <dgm:cxn modelId="{503D0C62-F556-4DFD-920F-4A5966E296FA}" type="presParOf" srcId="{8D4AEF6D-36C6-4E3D-B10E-A416ABEA62C0}" destId="{726B1B91-292E-43BB-A547-98B90B91A5B6}" srcOrd="1" destOrd="0" presId="urn:microsoft.com/office/officeart/2005/8/layout/vProcess5"/>
    <dgm:cxn modelId="{DA790C73-4074-468C-A5D2-5321CECC6892}" type="presParOf" srcId="{8D4AEF6D-36C6-4E3D-B10E-A416ABEA62C0}" destId="{904451D9-6256-485D-A144-E9CA49614D26}" srcOrd="2" destOrd="0" presId="urn:microsoft.com/office/officeart/2005/8/layout/vProcess5"/>
    <dgm:cxn modelId="{D25987AC-EF2A-4B46-93F1-44D2EC2FF1B9}" type="presParOf" srcId="{8D4AEF6D-36C6-4E3D-B10E-A416ABEA62C0}" destId="{5FCFCC14-450D-40E3-9671-DDCE09F30754}" srcOrd="3" destOrd="0" presId="urn:microsoft.com/office/officeart/2005/8/layout/vProcess5"/>
    <dgm:cxn modelId="{4CC15B78-1EA0-4637-A040-E48F1F510742}" type="presParOf" srcId="{8D4AEF6D-36C6-4E3D-B10E-A416ABEA62C0}" destId="{BCB9B9D0-D66F-46AC-878F-AE478870E1C9}" srcOrd="4" destOrd="0" presId="urn:microsoft.com/office/officeart/2005/8/layout/vProcess5"/>
    <dgm:cxn modelId="{3076476F-15CE-4525-9B17-602037425347}" type="presParOf" srcId="{8D4AEF6D-36C6-4E3D-B10E-A416ABEA62C0}" destId="{F59772AE-F316-4945-8078-E7332509B0A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A3D283-17AE-4B9B-AA6E-D05958BD0EF6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D2D9C-8BBE-4D86-ABD4-FB13A162CD54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ustrojowe</a:t>
          </a:r>
          <a:endParaRPr lang="pl-PL" sz="3400" kern="1200" dirty="0"/>
        </a:p>
      </dsp:txBody>
      <dsp:txXfrm>
        <a:off x="411480" y="41421"/>
        <a:ext cx="5760720" cy="1003680"/>
      </dsp:txXfrm>
    </dsp:sp>
    <dsp:sp modelId="{5AB2881E-6F5B-4D85-9109-934EEEE030F6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1ACAF-322B-4AE3-83F1-9EBE72C71088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społeczne</a:t>
          </a:r>
          <a:endParaRPr lang="pl-PL" sz="3400" kern="1200" dirty="0"/>
        </a:p>
      </dsp:txBody>
      <dsp:txXfrm>
        <a:off x="411480" y="1583661"/>
        <a:ext cx="5760720" cy="1003680"/>
      </dsp:txXfrm>
    </dsp:sp>
    <dsp:sp modelId="{24740BD4-E9FE-42D0-A7D3-97E8D20CF9FE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50CA8-FD28-4B45-99BD-AF2839E6C34B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indywidualne</a:t>
          </a:r>
          <a:endParaRPr lang="pl-PL" sz="3400" kern="1200" dirty="0"/>
        </a:p>
      </dsp:txBody>
      <dsp:txXfrm>
        <a:off x="411480" y="3125901"/>
        <a:ext cx="5760720" cy="10036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F06959-820E-4A0B-B503-3D315DD4B55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broszury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ulotki</a:t>
          </a:r>
          <a:endParaRPr lang="pl-PL" sz="2100" kern="1200" dirty="0"/>
        </a:p>
      </dsp:txBody>
      <dsp:txXfrm>
        <a:off x="495061" y="645"/>
        <a:ext cx="2262336" cy="1357401"/>
      </dsp:txXfrm>
    </dsp:sp>
    <dsp:sp modelId="{E78B9D07-8874-4FD2-8D8F-9AE1A1B12F9E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obietnice szybkiego sukcesu</a:t>
          </a:r>
          <a:endParaRPr lang="pl-PL" sz="2100" kern="1200" dirty="0"/>
        </a:p>
      </dsp:txBody>
      <dsp:txXfrm>
        <a:off x="2983631" y="645"/>
        <a:ext cx="2262336" cy="1357401"/>
      </dsp:txXfrm>
    </dsp:sp>
    <dsp:sp modelId="{A7B744EE-4EBD-4D47-A73C-A0ACB81C8275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obietnice ciekawej pracy/ także kontraktów zagranicznych</a:t>
          </a:r>
          <a:endParaRPr lang="pl-PL" sz="2100" kern="1200" dirty="0"/>
        </a:p>
      </dsp:txBody>
      <dsp:txXfrm>
        <a:off x="5472201" y="645"/>
        <a:ext cx="2262336" cy="1357401"/>
      </dsp:txXfrm>
    </dsp:sp>
    <dsp:sp modelId="{4ADE6CF4-C022-4B1A-90F1-C57AF86C693E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wykłady, konferencje, prelekcje</a:t>
          </a:r>
          <a:endParaRPr lang="pl-PL" sz="2100" kern="1200" dirty="0"/>
        </a:p>
      </dsp:txBody>
      <dsp:txXfrm>
        <a:off x="495061" y="1584280"/>
        <a:ext cx="2262336" cy="1357401"/>
      </dsp:txXfrm>
    </dsp:sp>
    <dsp:sp modelId="{D6BD5C15-0EF1-4273-9605-29B1800E3594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warsztaty tematyczne</a:t>
          </a:r>
          <a:endParaRPr lang="pl-PL" sz="2100" kern="1200" dirty="0"/>
        </a:p>
      </dsp:txBody>
      <dsp:txXfrm>
        <a:off x="2983631" y="1584280"/>
        <a:ext cx="2262336" cy="1357401"/>
      </dsp:txXfrm>
    </dsp:sp>
    <dsp:sp modelId="{E6C99CC7-07BB-452F-8B6F-2321941A9EC9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bombardowanie miłością</a:t>
          </a:r>
          <a:endParaRPr lang="pl-PL" sz="2100" kern="1200" dirty="0"/>
        </a:p>
      </dsp:txBody>
      <dsp:txXfrm>
        <a:off x="5472201" y="1584280"/>
        <a:ext cx="2262336" cy="1357401"/>
      </dsp:txXfrm>
    </dsp:sp>
    <dsp:sp modelId="{C071DCAE-494D-45A5-9090-DE18A93588F8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dezinformacja</a:t>
          </a:r>
          <a:endParaRPr lang="pl-PL" sz="2100" kern="1200" dirty="0"/>
        </a:p>
      </dsp:txBody>
      <dsp:txXfrm>
        <a:off x="495061" y="3167916"/>
        <a:ext cx="2262336" cy="1357401"/>
      </dsp:txXfrm>
    </dsp:sp>
    <dsp:sp modelId="{4FD06428-F596-49EB-9D74-B8B93DC15880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presja grupy</a:t>
          </a:r>
          <a:endParaRPr lang="pl-PL" sz="2100" kern="1200" dirty="0"/>
        </a:p>
      </dsp:txBody>
      <dsp:txXfrm>
        <a:off x="2983631" y="3167916"/>
        <a:ext cx="2262336" cy="1357401"/>
      </dsp:txXfrm>
    </dsp:sp>
    <dsp:sp modelId="{D0AAECEB-097C-445E-8CD1-3B56DFC6A8B2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angażowanie autorytetów</a:t>
          </a:r>
          <a:endParaRPr lang="pl-PL" sz="2100" kern="1200" dirty="0"/>
        </a:p>
      </dsp:txBody>
      <dsp:txXfrm>
        <a:off x="5472201" y="3167916"/>
        <a:ext cx="2262336" cy="13574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3B0FC6-083F-4455-86AB-49679871E159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poznawcze</a:t>
          </a:r>
          <a:endParaRPr lang="pl-PL" sz="2400" kern="1200" dirty="0"/>
        </a:p>
      </dsp:txBody>
      <dsp:txXfrm>
        <a:off x="3888501" y="2036683"/>
        <a:ext cx="2489279" cy="2489279"/>
      </dsp:txXfrm>
    </dsp:sp>
    <dsp:sp modelId="{26DFCC24-1BCC-4CB0-A259-449365E899C7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spc="-150" dirty="0" smtClean="0"/>
            <a:t>emocjonalne</a:t>
          </a:r>
          <a:endParaRPr lang="pl-PL" sz="1500" kern="1200" spc="-150" dirty="0"/>
        </a:p>
      </dsp:txBody>
      <dsp:txXfrm>
        <a:off x="2440193" y="1448308"/>
        <a:ext cx="1810385" cy="1810385"/>
      </dsp:txXfrm>
    </dsp:sp>
    <dsp:sp modelId="{20BC322C-17C7-43E8-A80F-DF1595F9A790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społeczne</a:t>
          </a:r>
          <a:endParaRPr lang="pl-PL" sz="1800" kern="1200" dirty="0"/>
        </a:p>
      </dsp:txBody>
      <dsp:txXfrm>
        <a:off x="3843242" y="588375"/>
        <a:ext cx="995711" cy="995711"/>
      </dsp:txXfrm>
    </dsp:sp>
    <dsp:sp modelId="{625C90F6-2871-43CE-95DA-DD207A6A9DBA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00C3585-D4F1-45AA-A070-DF058C510AE2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A30827-7145-40C5-937D-A6AB3CB6D292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DF855F-8204-4BF5-AA24-F2DF0A100B4B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Trudności w koncentracji </a:t>
          </a:r>
          <a:r>
            <a:rPr lang="pl-PL" sz="2400" kern="1200" dirty="0" smtClean="0"/>
            <a:t>uwagi</a:t>
          </a:r>
          <a:br>
            <a:rPr lang="pl-PL" sz="2400" kern="1200" dirty="0" smtClean="0"/>
          </a:br>
          <a:r>
            <a:rPr lang="pl-PL" sz="2400" kern="1200" dirty="0" smtClean="0"/>
            <a:t>i </a:t>
          </a:r>
          <a:r>
            <a:rPr lang="pl-PL" sz="2400" kern="1200" dirty="0" smtClean="0"/>
            <a:t>zapamiętywaniu</a:t>
          </a:r>
          <a:endParaRPr lang="pl-PL" sz="2400" kern="1200" dirty="0"/>
        </a:p>
      </dsp:txBody>
      <dsp:txXfrm>
        <a:off x="0" y="0"/>
        <a:ext cx="5483418" cy="995711"/>
      </dsp:txXfrm>
    </dsp:sp>
    <dsp:sp modelId="{55F80776-40C9-4C5A-87EC-DD4E36194B21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Tendencje do postrzegania rzeczywistości w czarno-białych kolorach</a:t>
          </a:r>
          <a:endParaRPr lang="pl-PL" sz="2400" kern="1200" dirty="0"/>
        </a:p>
      </dsp:txBody>
      <dsp:txXfrm>
        <a:off x="551383" y="1176750"/>
        <a:ext cx="5385084" cy="995711"/>
      </dsp:txXfrm>
    </dsp:sp>
    <dsp:sp modelId="{25D74222-80D4-4C71-ABCC-B6731AD312BD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Magiczny sposób myślenia</a:t>
          </a:r>
          <a:endParaRPr lang="pl-PL" sz="2400" kern="1200" dirty="0"/>
        </a:p>
      </dsp:txBody>
      <dsp:txXfrm>
        <a:off x="1094536" y="2353500"/>
        <a:ext cx="5393313" cy="995711"/>
      </dsp:txXfrm>
    </dsp:sp>
    <dsp:sp modelId="{CF4F0EEB-DF5B-46BF-856C-7679CE1C47B6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Tzw. „odpływanie”</a:t>
          </a:r>
          <a:endParaRPr lang="pl-PL" sz="2400" kern="1200" dirty="0"/>
        </a:p>
      </dsp:txBody>
      <dsp:txXfrm>
        <a:off x="1645920" y="3530251"/>
        <a:ext cx="5385084" cy="995711"/>
      </dsp:txXfrm>
    </dsp:sp>
    <dsp:sp modelId="{9306D5EA-4928-4E5F-8AE2-EAB2161B07D9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900" kern="1200"/>
        </a:p>
      </dsp:txBody>
      <dsp:txXfrm>
        <a:off x="5936467" y="762624"/>
        <a:ext cx="647212" cy="647212"/>
      </dsp:txXfrm>
    </dsp:sp>
    <dsp:sp modelId="{E91C1532-7CE6-47CD-A42D-300A3C8A8F90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900" kern="1200"/>
        </a:p>
      </dsp:txBody>
      <dsp:txXfrm>
        <a:off x="6487850" y="1939375"/>
        <a:ext cx="647212" cy="647212"/>
      </dsp:txXfrm>
    </dsp:sp>
    <dsp:sp modelId="{65F1CB89-C697-4D1E-909F-14079D73BF07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900" kern="1200"/>
        </a:p>
      </dsp:txBody>
      <dsp:txXfrm>
        <a:off x="7031004" y="3116125"/>
        <a:ext cx="647212" cy="6472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4B35E2-59FA-41A0-96D2-F6CA1F3B9577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Stany depresyjne i lękowe</a:t>
          </a:r>
          <a:endParaRPr lang="pl-PL" sz="2100" kern="1200" dirty="0"/>
        </a:p>
      </dsp:txBody>
      <dsp:txXfrm>
        <a:off x="0" y="0"/>
        <a:ext cx="5410101" cy="814673"/>
      </dsp:txXfrm>
    </dsp:sp>
    <dsp:sp modelId="{EDE413FB-1C67-4AA4-9B35-B1FA28C1D5E4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Fobie, koszmary nocne</a:t>
          </a:r>
          <a:endParaRPr lang="pl-PL" sz="2100" kern="1200" dirty="0"/>
        </a:p>
      </dsp:txBody>
      <dsp:txXfrm>
        <a:off x="473202" y="927822"/>
        <a:ext cx="5334052" cy="814673"/>
      </dsp:txXfrm>
    </dsp:sp>
    <dsp:sp modelId="{0CD10C4C-C249-4729-9137-1DAC2BBE3CF5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Poczucie winy, izolacji, bezradności, zniechęcenia, braku sensu życia</a:t>
          </a:r>
          <a:endParaRPr lang="pl-PL" sz="2100" kern="1200" dirty="0"/>
        </a:p>
      </dsp:txBody>
      <dsp:txXfrm>
        <a:off x="946404" y="1855644"/>
        <a:ext cx="5334052" cy="814673"/>
      </dsp:txXfrm>
    </dsp:sp>
    <dsp:sp modelId="{0553AB07-8308-4D6B-9480-0A43A01E3927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Poczucie straconego czasu</a:t>
          </a:r>
          <a:endParaRPr lang="pl-PL" sz="2100" kern="1200" dirty="0"/>
        </a:p>
      </dsp:txBody>
      <dsp:txXfrm>
        <a:off x="1419605" y="2783467"/>
        <a:ext cx="5334052" cy="814673"/>
      </dsp:txXfrm>
    </dsp:sp>
    <dsp:sp modelId="{9F02D040-2A26-4C1D-AF62-6E7B21995C4B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Niska samoocena</a:t>
          </a:r>
          <a:endParaRPr lang="pl-PL" sz="2100" kern="1200" dirty="0"/>
        </a:p>
      </dsp:txBody>
      <dsp:txXfrm>
        <a:off x="1892808" y="3711289"/>
        <a:ext cx="5334052" cy="814673"/>
      </dsp:txXfrm>
    </dsp:sp>
    <dsp:sp modelId="{EE95259E-74E8-4EE6-A500-BB57A08FA46F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5807254" y="595164"/>
        <a:ext cx="529537" cy="529537"/>
      </dsp:txXfrm>
    </dsp:sp>
    <dsp:sp modelId="{8B89B365-5282-4759-8E6B-9915DFBD1A7B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6280456" y="1522986"/>
        <a:ext cx="529537" cy="529537"/>
      </dsp:txXfrm>
    </dsp:sp>
    <dsp:sp modelId="{746557D2-F811-46DF-92BB-EA1AD6194483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6753658" y="2437231"/>
        <a:ext cx="529537" cy="529537"/>
      </dsp:txXfrm>
    </dsp:sp>
    <dsp:sp modelId="{DEC4A099-CB44-4081-8968-9A224CA24B4B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7226860" y="3374105"/>
        <a:ext cx="529537" cy="52953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6B1B91-292E-43BB-A547-98B90B91A5B6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Problemy</a:t>
          </a:r>
          <a:br>
            <a:rPr lang="pl-PL" sz="3800" kern="1200" dirty="0" smtClean="0"/>
          </a:br>
          <a:r>
            <a:rPr lang="pl-PL" sz="3800" kern="1200" dirty="0" smtClean="0"/>
            <a:t>w </a:t>
          </a:r>
          <a:r>
            <a:rPr lang="pl-PL" sz="3800" kern="1200" dirty="0" smtClean="0"/>
            <a:t>podejmowaniu samodzielnych decyzji</a:t>
          </a:r>
          <a:endParaRPr lang="pl-PL" sz="3800" kern="1200" dirty="0"/>
        </a:p>
      </dsp:txBody>
      <dsp:txXfrm>
        <a:off x="0" y="0"/>
        <a:ext cx="5009393" cy="2036683"/>
      </dsp:txXfrm>
    </dsp:sp>
    <dsp:sp modelId="{904451D9-6256-485D-A144-E9CA49614D26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Trudności</a:t>
          </a:r>
          <a:br>
            <a:rPr lang="pl-PL" sz="3800" kern="1200" dirty="0" smtClean="0"/>
          </a:br>
          <a:r>
            <a:rPr lang="pl-PL" sz="3800" kern="1200" dirty="0" smtClean="0"/>
            <a:t>w </a:t>
          </a:r>
          <a:r>
            <a:rPr lang="pl-PL" sz="3800" kern="1200" dirty="0" smtClean="0"/>
            <a:t>nawiązywaniu bliskich znajomości</a:t>
          </a:r>
          <a:endParaRPr lang="pl-PL" sz="3800" kern="1200" dirty="0"/>
        </a:p>
      </dsp:txBody>
      <dsp:txXfrm>
        <a:off x="1234439" y="2489279"/>
        <a:ext cx="4436875" cy="2036683"/>
      </dsp:txXfrm>
    </dsp:sp>
    <dsp:sp modelId="{5FCFCC14-450D-40E3-9671-DDCE09F30754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5671315" y="1601059"/>
        <a:ext cx="1323844" cy="1323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r>
              <a:rPr lang="pl-PL" dirty="0" smtClean="0"/>
              <a:t>SEKTY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Konsekwencje społeczne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Definicja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3851920" y="1124744"/>
            <a:ext cx="4834880" cy="500141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 algn="just">
              <a:buNone/>
            </a:pPr>
            <a:r>
              <a:rPr lang="pl-PL" sz="4400" b="1" dirty="0" smtClean="0"/>
              <a:t>	Sekta</a:t>
            </a:r>
            <a:r>
              <a:rPr lang="pl-PL" sz="4400" dirty="0" smtClean="0"/>
              <a:t> to „grupa religijna wyodrębniona z jakiejś religii lub związek wyznaniowy, który oderwał się od </a:t>
            </a:r>
            <a:r>
              <a:rPr lang="pl-PL" sz="4400" dirty="0" smtClean="0"/>
              <a:t>któregoś</a:t>
            </a:r>
            <a:br>
              <a:rPr lang="pl-PL" sz="4400" dirty="0" smtClean="0"/>
            </a:br>
            <a:r>
              <a:rPr lang="pl-PL" sz="4400" dirty="0" smtClean="0"/>
              <a:t>z Kościołów </a:t>
            </a:r>
            <a:r>
              <a:rPr lang="pl-PL" sz="4400" dirty="0" smtClean="0"/>
              <a:t>i przyjął własne zasady organizacyjne. U źródeł sekty leży radykalny sprzeciw wobec wyznawanej wiary lub obyczajów </a:t>
            </a:r>
            <a:r>
              <a:rPr lang="pl-PL" sz="4400" dirty="0" smtClean="0"/>
              <a:t>panujących</a:t>
            </a:r>
            <a:br>
              <a:rPr lang="pl-PL" sz="4400" dirty="0" smtClean="0"/>
            </a:br>
            <a:r>
              <a:rPr lang="pl-PL" sz="4400" dirty="0" smtClean="0"/>
              <a:t>w</a:t>
            </a:r>
            <a:r>
              <a:rPr lang="pl-PL" sz="4400" dirty="0" smtClean="0"/>
              <a:t> </a:t>
            </a:r>
            <a:r>
              <a:rPr lang="pl-PL" sz="4400" dirty="0" smtClean="0"/>
              <a:t>określonej </a:t>
            </a:r>
            <a:r>
              <a:rPr lang="pl-PL" sz="4400" dirty="0" smtClean="0"/>
              <a:t>religii. […] Tworzy ją grupa społeczna izolująca się od reszty społeczeństwa, mająca własną hierarchię wartości oraz normy zachowania silnie akcentujące rolę przywódcy”.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sz="2900" dirty="0" smtClean="0"/>
              <a:t>Cyt</a:t>
            </a:r>
            <a:r>
              <a:rPr lang="pl-PL" sz="2900" dirty="0" smtClean="0"/>
              <a:t>. za: </a:t>
            </a:r>
            <a:r>
              <a:rPr lang="pl-PL" sz="2900" i="1" dirty="0" smtClean="0"/>
              <a:t>Słownik nauki religii</a:t>
            </a:r>
            <a:r>
              <a:rPr lang="pl-PL" sz="2900" dirty="0" smtClean="0"/>
              <a:t>. Red. J. Szpet, </a:t>
            </a:r>
            <a:r>
              <a:rPr lang="pl-PL" sz="2900" dirty="0" smtClean="0"/>
              <a:t>B. Walczak</a:t>
            </a:r>
            <a:r>
              <a:rPr lang="pl-PL" sz="2900" dirty="0" smtClean="0"/>
              <a:t>. Poznań 2003 s. 252-252.</a:t>
            </a:r>
            <a:endParaRPr lang="pl-PL" sz="2900" dirty="0"/>
          </a:p>
        </p:txBody>
      </p:sp>
      <p:pic>
        <p:nvPicPr>
          <p:cNvPr id="1026" name="Picture 2" descr="C:\Users\Asia\Desktop\IMG-069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2746375" cy="3661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b="1" dirty="0" smtClean="0"/>
              <a:t>Przyczyny powstawania sekt</a:t>
            </a:r>
            <a:endParaRPr lang="pl-PL" b="1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b="1" dirty="0" smtClean="0"/>
              <a:t>Przyczyny społeczne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l-PL" i="1" dirty="0" smtClean="0"/>
              <a:t>kryzys cywilizacji, polegający między innymi na odejściu od dużych </a:t>
            </a:r>
            <a:r>
              <a:rPr lang="pl-PL" i="1" dirty="0" smtClean="0"/>
              <a:t>instytucji </a:t>
            </a:r>
            <a:r>
              <a:rPr lang="pl-PL" i="1" dirty="0" smtClean="0"/>
              <a:t>takich jak partie polityczne, ruchy społeczne, na rzecz małych wspólnot,</a:t>
            </a:r>
            <a:endParaRPr lang="pl-PL" dirty="0" smtClean="0"/>
          </a:p>
          <a:p>
            <a:pPr lvl="0"/>
            <a:r>
              <a:rPr lang="pl-PL" i="1" dirty="0" smtClean="0"/>
              <a:t>kryzys rodziny, związany głównie z jej trudną sytuacją ekonomiczną,</a:t>
            </a:r>
            <a:endParaRPr lang="pl-PL" dirty="0" smtClean="0"/>
          </a:p>
          <a:p>
            <a:pPr lvl="0"/>
            <a:r>
              <a:rPr lang="pl-PL" i="1" dirty="0" smtClean="0"/>
              <a:t>kryzys tradycyjnych kościołów i innych związków wyznaniowych,</a:t>
            </a:r>
            <a:endParaRPr lang="pl-PL" dirty="0" smtClean="0"/>
          </a:p>
          <a:p>
            <a:pPr lvl="0"/>
            <a:r>
              <a:rPr lang="pl-PL" i="1" dirty="0" smtClean="0"/>
              <a:t>kryzys instytucji edukacyjno-wychowawczych, w tym przede wszystkim szkół,</a:t>
            </a:r>
            <a:endParaRPr lang="pl-PL" dirty="0" smtClean="0"/>
          </a:p>
          <a:p>
            <a:pPr lvl="0"/>
            <a:r>
              <a:rPr lang="pl-PL" i="1" dirty="0" smtClean="0"/>
              <a:t>kryzys ekonomiczny powodujący występowanie dużego </a:t>
            </a:r>
            <a:r>
              <a:rPr lang="pl-PL" i="1" dirty="0" smtClean="0"/>
              <a:t>bezrobocia</a:t>
            </a:r>
            <a:br>
              <a:rPr lang="pl-PL" i="1" dirty="0" smtClean="0"/>
            </a:br>
            <a:r>
              <a:rPr lang="pl-PL" i="1" dirty="0" smtClean="0"/>
              <a:t>i związanej </a:t>
            </a:r>
            <a:r>
              <a:rPr lang="pl-PL" i="1" dirty="0" smtClean="0"/>
              <a:t>z nim frustracji,</a:t>
            </a:r>
            <a:endParaRPr lang="pl-PL" dirty="0" smtClean="0"/>
          </a:p>
          <a:p>
            <a:pPr lvl="0" algn="just"/>
            <a:r>
              <a:rPr lang="pl-PL" i="1" dirty="0" smtClean="0"/>
              <a:t>brak popularyzacji wśród społeczeństwa pozytywnych wzorców spędzania czasu wolnego,</a:t>
            </a:r>
            <a:endParaRPr lang="pl-PL" dirty="0" smtClean="0"/>
          </a:p>
          <a:p>
            <a:pPr lvl="0"/>
            <a:r>
              <a:rPr lang="pl-PL" i="1" dirty="0" smtClean="0"/>
              <a:t>zmiana modelu życia, nastawienie konsumpcyjne, co skutkuje </a:t>
            </a:r>
            <a:r>
              <a:rPr lang="pl-PL" i="1" dirty="0" smtClean="0"/>
              <a:t>tęsknotą</a:t>
            </a:r>
            <a:br>
              <a:rPr lang="pl-PL" i="1" dirty="0" smtClean="0"/>
            </a:br>
            <a:r>
              <a:rPr lang="pl-PL" i="1" dirty="0" smtClean="0"/>
              <a:t>za </a:t>
            </a:r>
            <a:r>
              <a:rPr lang="pl-PL" i="1" dirty="0" smtClean="0"/>
              <a:t>sacrum i różnymi formami odnowy duchowej,</a:t>
            </a:r>
            <a:endParaRPr lang="pl-PL" dirty="0" smtClean="0"/>
          </a:p>
          <a:p>
            <a:pPr lvl="0"/>
            <a:r>
              <a:rPr lang="pl-PL" i="1" dirty="0" smtClean="0"/>
              <a:t>brak elementarnej wiedzy dotyczącej zagrożeń </a:t>
            </a:r>
            <a:r>
              <a:rPr lang="pl-PL" i="1" dirty="0" smtClean="0"/>
              <a:t>związanych z </a:t>
            </a:r>
            <a:r>
              <a:rPr lang="pl-PL" i="1" dirty="0" err="1" smtClean="0"/>
              <a:t>funkcjonowa-niem</a:t>
            </a:r>
            <a:r>
              <a:rPr lang="pl-PL" i="1" dirty="0" smtClean="0"/>
              <a:t> </a:t>
            </a:r>
            <a:r>
              <a:rPr lang="pl-PL" i="1" dirty="0" smtClean="0"/>
              <a:t>sekt wśród dzieci i młodzieży oraz rodziców i opiekunów.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b="1" dirty="0" smtClean="0"/>
              <a:t>Przyczyny indywidualne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i="1" dirty="0" smtClean="0"/>
              <a:t>potrzeba przynależności i wspólnoty,</a:t>
            </a:r>
            <a:endParaRPr lang="pl-PL" dirty="0" smtClean="0"/>
          </a:p>
          <a:p>
            <a:pPr lvl="0"/>
            <a:r>
              <a:rPr lang="pl-PL" i="1" dirty="0" smtClean="0"/>
              <a:t>poszukiwanie sensu życia oraz trwałych wartości, takich jak przyjaźń, miłość, ciepło, zaufanie,</a:t>
            </a:r>
            <a:endParaRPr lang="pl-PL" dirty="0" smtClean="0"/>
          </a:p>
          <a:p>
            <a:pPr lvl="0"/>
            <a:r>
              <a:rPr lang="pl-PL" i="1" dirty="0" smtClean="0"/>
              <a:t>dążenie do integralności życia na wszystkich płaszczyznach,</a:t>
            </a:r>
            <a:endParaRPr lang="pl-PL" dirty="0" smtClean="0"/>
          </a:p>
          <a:p>
            <a:pPr lvl="0" algn="just"/>
            <a:r>
              <a:rPr lang="pl-PL" i="1" dirty="0" smtClean="0"/>
              <a:t>poszukiwanie tożsamości kulturowej i religijnej,</a:t>
            </a:r>
            <a:endParaRPr lang="pl-PL" dirty="0" smtClean="0"/>
          </a:p>
          <a:p>
            <a:pPr lvl="0"/>
            <a:r>
              <a:rPr lang="pl-PL" i="1" dirty="0" smtClean="0"/>
              <a:t>potrzeby bycia rozpoznanym i wyróżnionym,</a:t>
            </a:r>
            <a:endParaRPr lang="pl-PL" dirty="0" smtClean="0"/>
          </a:p>
          <a:p>
            <a:pPr lvl="0"/>
            <a:r>
              <a:rPr lang="pl-PL" i="1" dirty="0" smtClean="0"/>
              <a:t>potrzeba przynależności do elity,</a:t>
            </a:r>
            <a:endParaRPr lang="pl-PL" dirty="0" smtClean="0"/>
          </a:p>
          <a:p>
            <a:pPr lvl="0"/>
            <a:r>
              <a:rPr lang="pl-PL" i="1" dirty="0" smtClean="0"/>
              <a:t>poszukiwanie transcendencji,</a:t>
            </a:r>
            <a:endParaRPr lang="pl-PL" dirty="0" smtClean="0"/>
          </a:p>
          <a:p>
            <a:pPr lvl="0"/>
            <a:r>
              <a:rPr lang="pl-PL" i="1" dirty="0" smtClean="0"/>
              <a:t>potrzeba duchowego kierownictwa,</a:t>
            </a:r>
            <a:endParaRPr lang="pl-PL" dirty="0" smtClean="0"/>
          </a:p>
          <a:p>
            <a:pPr lvl="0"/>
            <a:r>
              <a:rPr lang="pl-PL" i="1" dirty="0" smtClean="0"/>
              <a:t>potrzeba zaangażowania się i współuczestnictwa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l-PL" b="1" dirty="0" smtClean="0"/>
              <a:t>Sposoby werbowania do sekt</a:t>
            </a:r>
            <a:endParaRPr lang="pl-PL" b="1" dirty="0"/>
          </a:p>
        </p:txBody>
      </p:sp>
      <p:graphicFrame>
        <p:nvGraphicFramePr>
          <p:cNvPr id="4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Konsekwencje przynależności do sekt</a:t>
            </a:r>
            <a:endParaRPr lang="pl-PL" b="1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Konsekwencje poznawcze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b="1" dirty="0" smtClean="0"/>
              <a:t>Konsekwencje emocjonalne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219</Words>
  <Application>Microsoft Office PowerPoint</Application>
  <PresentationFormat>Pokaz na ekranie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SEKTY</vt:lpstr>
      <vt:lpstr>Definicja</vt:lpstr>
      <vt:lpstr>Przyczyny powstawania sekt</vt:lpstr>
      <vt:lpstr>Przyczyny społeczne</vt:lpstr>
      <vt:lpstr>Przyczyny indywidualne</vt:lpstr>
      <vt:lpstr>Sposoby werbowania do sekt</vt:lpstr>
      <vt:lpstr>Konsekwencje przynależności do sekt</vt:lpstr>
      <vt:lpstr>Konsekwencje poznawcze</vt:lpstr>
      <vt:lpstr>Konsekwencje emocjonalne</vt:lpstr>
      <vt:lpstr>Konsekwencje społeczne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SEKTY…</dc:title>
  <dc:creator>Asia</dc:creator>
  <cp:lastModifiedBy>Agata Grzywaczewska</cp:lastModifiedBy>
  <cp:revision>17</cp:revision>
  <dcterms:created xsi:type="dcterms:W3CDTF">2020-08-23T15:44:50Z</dcterms:created>
  <dcterms:modified xsi:type="dcterms:W3CDTF">2021-11-02T06:31:05Z</dcterms:modified>
</cp:coreProperties>
</file>