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4"/>
  </p:handout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71" r:id="rId9"/>
    <p:sldId id="260" r:id="rId10"/>
    <p:sldId id="262" r:id="rId11"/>
    <p:sldId id="263" r:id="rId12"/>
    <p:sldId id="272" r:id="rId13"/>
  </p:sldIdLst>
  <p:sldSz cx="9144000" cy="6858000" type="screen4x3"/>
  <p:notesSz cx="9918700" cy="68199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1A00-BE16-41B1-930A-B5885BE4430C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6A3A9-3614-4C8D-91E2-54483EAB96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55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4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94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6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9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9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0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8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84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8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0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2691-A85F-4D19-8A22-F6C9F0A8515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3451-600B-4E37-9A3D-348F9430E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231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photos/boy-book-reading-literature-read-5731001/" TargetMode="External"/><Relationship Id="rId7" Type="http://schemas.openxmlformats.org/officeDocument/2006/relationships/hyperlink" Target="https://pixabay.com/illustrations/red-rose-flower-bloom-plant-flora-1649142/" TargetMode="External"/><Relationship Id="rId2" Type="http://schemas.openxmlformats.org/officeDocument/2006/relationships/hyperlink" Target="https://pixabay.com/pl/photos/biblia-dziewczynka-czytanie-dziecko-373664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s/rose-red-flower-red-rose-695215/" TargetMode="External"/><Relationship Id="rId5" Type="http://schemas.openxmlformats.org/officeDocument/2006/relationships/hyperlink" Target="https://pxhere.com/pl/photo/1029924" TargetMode="External"/><Relationship Id="rId4" Type="http://schemas.openxmlformats.org/officeDocument/2006/relationships/hyperlink" Target="https://pixabay.com/photos/teacher-learning-school-teaching-4784916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lumMod val="9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86262" y="1772816"/>
            <a:ext cx="4557738" cy="3600399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Bóg mówi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nas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Piśmie Świętym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475656" y="3068960"/>
            <a:ext cx="70147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8914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67" y="5359196"/>
            <a:ext cx="1184328" cy="10527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51" y="4938518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36" y="6087896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7" y="4149080"/>
            <a:ext cx="8658225" cy="1368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Pismo św. daje nam siłę do pokonywania trudności.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758812" cy="38434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17232"/>
            <a:ext cx="1346346" cy="11967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85284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005064"/>
            <a:ext cx="8507288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„Szczęśliwi są ci, którzy słuchają słowa Bożego”.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580112" cy="37204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17232"/>
            <a:ext cx="1346346" cy="119675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17232"/>
            <a:ext cx="864096" cy="648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51064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620688"/>
            <a:ext cx="7859216" cy="4846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hlinkClick r:id="rId2"/>
              </a:rPr>
              <a:t>Dziękujemy </a:t>
            </a:r>
          </a:p>
          <a:p>
            <a:pPr marL="0" indent="0">
              <a:buNone/>
            </a:pPr>
            <a:r>
              <a:rPr lang="pl-PL" sz="1400" u="sng" dirty="0" smtClean="0">
                <a:hlinkClick r:id="rId2"/>
              </a:rPr>
              <a:t>Obrazy:</a:t>
            </a:r>
          </a:p>
          <a:p>
            <a:pPr marL="0" indent="0">
              <a:buNone/>
            </a:pPr>
            <a:endParaRPr lang="pl-PL" sz="1400" u="sng" dirty="0" smtClean="0">
              <a:solidFill>
                <a:srgbClr val="002060"/>
              </a:solidFill>
              <a:hlinkClick r:id="rId2"/>
            </a:endParaRPr>
          </a:p>
          <a:p>
            <a:r>
              <a:rPr lang="pl-PL" sz="1400" u="sng" dirty="0" smtClean="0">
                <a:hlinkClick r:id="rId2"/>
              </a:rPr>
              <a:t>https</a:t>
            </a:r>
            <a:r>
              <a:rPr lang="pl-PL" sz="1400" u="sng" dirty="0">
                <a:hlinkClick r:id="rId2"/>
              </a:rPr>
              <a:t>://pixabay.com/pl/photos/biblia-dziewczynka-czytanie-dziecko-3736641/</a:t>
            </a:r>
            <a:endParaRPr lang="pl-PL" sz="1400" dirty="0"/>
          </a:p>
          <a:p>
            <a:r>
              <a:rPr lang="pl-PL" sz="1400" u="sng" dirty="0">
                <a:hlinkClick r:id="rId3"/>
              </a:rPr>
              <a:t>https://pixabay.com/photos/boy-book-reading-literature-read-5731001/</a:t>
            </a:r>
            <a:endParaRPr lang="pl-PL" sz="1400" dirty="0"/>
          </a:p>
          <a:p>
            <a:r>
              <a:rPr lang="pl-PL" sz="1400" u="sng" dirty="0">
                <a:hlinkClick r:id="rId4"/>
              </a:rPr>
              <a:t>https://pixabay.com/photos/teacher-learning-school-teaching-4784916</a:t>
            </a:r>
            <a:r>
              <a:rPr lang="pl-PL" sz="1400" u="sng" dirty="0" smtClean="0">
                <a:hlinkClick r:id="rId4"/>
              </a:rPr>
              <a:t>/</a:t>
            </a:r>
            <a:endParaRPr lang="pl-PL" sz="1400" dirty="0" smtClean="0"/>
          </a:p>
          <a:p>
            <a:r>
              <a:rPr lang="pl-PL" sz="1400" dirty="0" smtClean="0"/>
              <a:t>https://</a:t>
            </a:r>
            <a:r>
              <a:rPr lang="pl-PL" sz="1400" dirty="0"/>
              <a:t>pl.freepik.com/zdjecia/ludzie"&gt;Ludzie zdjęcie utworzone przez </a:t>
            </a:r>
            <a:r>
              <a:rPr lang="pl-PL" sz="1400" dirty="0" err="1"/>
              <a:t>teksomolika</a:t>
            </a:r>
            <a:r>
              <a:rPr lang="pl-PL" sz="1400" dirty="0"/>
              <a:t> - </a:t>
            </a:r>
            <a:r>
              <a:rPr lang="pl-PL" sz="1400" dirty="0" smtClean="0"/>
              <a:t>pl.freepik.com</a:t>
            </a:r>
            <a:endParaRPr lang="pl-PL" sz="1400" dirty="0"/>
          </a:p>
          <a:p>
            <a:r>
              <a:rPr lang="pl-PL" sz="1400" dirty="0" smtClean="0"/>
              <a:t>https</a:t>
            </a:r>
            <a:r>
              <a:rPr lang="pl-PL" sz="1400" dirty="0"/>
              <a:t>://pl.freepik.com/zdjecia/ludzie"&gt;Ludzie zdjęcie utworzone przez </a:t>
            </a:r>
            <a:r>
              <a:rPr lang="pl-PL" sz="1400" dirty="0" err="1"/>
              <a:t>yanalya</a:t>
            </a:r>
            <a:r>
              <a:rPr lang="pl-PL" sz="1400" dirty="0"/>
              <a:t> - </a:t>
            </a:r>
            <a:r>
              <a:rPr lang="pl-PL" sz="1400" dirty="0" smtClean="0"/>
              <a:t>pl.freepik.com</a:t>
            </a:r>
            <a:endParaRPr lang="pl-PL" sz="1400" dirty="0"/>
          </a:p>
          <a:p>
            <a:r>
              <a:rPr lang="pl-PL" sz="1400" dirty="0" smtClean="0"/>
              <a:t>https</a:t>
            </a:r>
            <a:r>
              <a:rPr lang="pl-PL" sz="1400" dirty="0"/>
              <a:t>://pl.freepik.com/zdjecia/dzieci"&gt;Dzieci zdjęcie utworzone przez </a:t>
            </a:r>
            <a:r>
              <a:rPr lang="pl-PL" sz="1400" dirty="0" err="1"/>
              <a:t>standret</a:t>
            </a:r>
            <a:r>
              <a:rPr lang="pl-PL" sz="1400" dirty="0"/>
              <a:t> - </a:t>
            </a:r>
            <a:r>
              <a:rPr lang="pl-PL" sz="1400" dirty="0" smtClean="0"/>
              <a:t>pl.freepik.com</a:t>
            </a:r>
            <a:endParaRPr lang="pl-PL" sz="1400" dirty="0"/>
          </a:p>
          <a:p>
            <a:r>
              <a:rPr lang="pl-PL" sz="1400" dirty="0" smtClean="0"/>
              <a:t>https</a:t>
            </a:r>
            <a:r>
              <a:rPr lang="pl-PL" sz="1400" dirty="0"/>
              <a:t>://pl.freepik.com/zdjecia/kwiat"&gt;Kwiat zdjęcie utworzone przez </a:t>
            </a:r>
            <a:r>
              <a:rPr lang="pl-PL" sz="1400" dirty="0" err="1"/>
              <a:t>nensuria</a:t>
            </a:r>
            <a:r>
              <a:rPr lang="pl-PL" sz="1400" dirty="0"/>
              <a:t> - </a:t>
            </a:r>
            <a:r>
              <a:rPr lang="pl-PL" sz="1400" dirty="0" smtClean="0"/>
              <a:t>pl.freepik.com</a:t>
            </a:r>
            <a:endParaRPr lang="pl-PL" sz="1400" dirty="0"/>
          </a:p>
          <a:p>
            <a:r>
              <a:rPr lang="pl-PL" sz="1400" u="sng" dirty="0">
                <a:hlinkClick r:id="rId5"/>
              </a:rPr>
              <a:t>https://</a:t>
            </a:r>
            <a:r>
              <a:rPr lang="pl-PL" sz="1400" u="sng" dirty="0" smtClean="0">
                <a:hlinkClick r:id="rId5"/>
              </a:rPr>
              <a:t>pxhere.com/pl/photo/1029924</a:t>
            </a:r>
            <a:endParaRPr lang="pl-PL" sz="1400" u="sng" dirty="0" smtClean="0"/>
          </a:p>
          <a:p>
            <a:r>
              <a:rPr lang="pl-PL" sz="1400" dirty="0">
                <a:hlinkClick r:id="rId6"/>
              </a:rPr>
              <a:t>https://pixabay.com/photos/rose-red-flower-red-rose-695215</a:t>
            </a:r>
            <a:r>
              <a:rPr lang="pl-PL" sz="1400" dirty="0" smtClean="0">
                <a:hlinkClick r:id="rId6"/>
              </a:rPr>
              <a:t>/</a:t>
            </a:r>
            <a:endParaRPr lang="pl-PL" sz="1400" dirty="0" smtClean="0"/>
          </a:p>
          <a:p>
            <a:r>
              <a:rPr lang="pl-PL" sz="1400" dirty="0">
                <a:hlinkClick r:id="rId7"/>
              </a:rPr>
              <a:t>https://pixabay.com/illustrations/red-rose-flower-bloom-plant-flora-1649142/</a:t>
            </a:r>
            <a:endParaRPr lang="pl-PL" sz="1400" dirty="0" smtClean="0"/>
          </a:p>
          <a:p>
            <a:pPr marL="0" indent="0">
              <a:buNone/>
            </a:pPr>
            <a:r>
              <a:rPr lang="pl-PL" sz="1400" dirty="0" smtClean="0"/>
              <a:t>oraz</a:t>
            </a:r>
          </a:p>
          <a:p>
            <a:r>
              <a:rPr lang="pl-PL" sz="1400" dirty="0" smtClean="0"/>
              <a:t>„Biblia dla naszych dzieci” – archiwum Wyd. </a:t>
            </a:r>
            <a:r>
              <a:rPr lang="pl-PL" sz="1400" dirty="0" err="1" smtClean="0"/>
              <a:t>Gaudium</a:t>
            </a:r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 algn="ctr">
              <a:buNone/>
            </a:pPr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 algn="ctr">
              <a:buNone/>
            </a:pP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17232"/>
            <a:ext cx="1346346" cy="11967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67536"/>
            <a:ext cx="864096" cy="648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151349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3541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0843" y="836712"/>
            <a:ext cx="4244921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Piśmie św. zostały zapisane słowa Pana Boga </a:t>
            </a:r>
          </a:p>
          <a:p>
            <a:pPr marL="0" indent="0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m.in. 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rzez Izajasza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9079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67" y="5359196"/>
            <a:ext cx="1184328" cy="10527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087896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86596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2512" cy="10661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1052736"/>
            <a:ext cx="4139952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Słuchając Pisma św. dowiemy się tego co mówi do nas Pan Bóg.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99079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23" y="5105480"/>
            <a:ext cx="1184328" cy="10527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51" y="4725144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01" y="6029908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509120"/>
            <a:ext cx="80648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Pismo św. jest Bożą księgą.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25" y="184529"/>
            <a:ext cx="6444716" cy="42964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94920"/>
            <a:ext cx="1184328" cy="10527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73216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165304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581128"/>
            <a:ext cx="7848872" cy="7920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5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kościele</a:t>
            </a:r>
            <a:r>
              <a:rPr lang="pl-P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słuchamy Pisma świętego</a:t>
            </a:r>
            <a:r>
              <a:rPr lang="pl-PL" sz="5400" dirty="0" smtClean="0"/>
              <a:t>.</a:t>
            </a:r>
            <a:endParaRPr lang="pl-PL" sz="5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6" y="5587522"/>
            <a:ext cx="1184328" cy="10527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285169" cy="41764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2" y="6083789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435250"/>
            <a:ext cx="8352928" cy="8659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 domu  czytamy Pismo  święte.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8958"/>
            <a:ext cx="6309438" cy="42062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17232"/>
            <a:ext cx="1346346" cy="11967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864096" cy="64807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059665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06004"/>
            <a:ext cx="8280920" cy="792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Wspólnie czytamy Pismo święte.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36" y="165069"/>
            <a:ext cx="6347048" cy="42313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17232"/>
            <a:ext cx="1346346" cy="11967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864096" cy="64807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035811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293095"/>
            <a:ext cx="7632848" cy="13958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lekcji religii </a:t>
            </a:r>
            <a:r>
              <a:rPr lang="pl-P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słuchamy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Pisma świętego.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89240"/>
            <a:ext cx="1346346" cy="11967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012160" cy="40081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864096" cy="6480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003783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8" y="4581128"/>
            <a:ext cx="838842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rodzinie czytamy Pismo święte.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0" y="244142"/>
            <a:ext cx="5915000" cy="394333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07" y="5517232"/>
            <a:ext cx="1346346" cy="11967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864096" cy="64807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002891"/>
            <a:ext cx="8640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169</Words>
  <Application>Microsoft Office PowerPoint</Application>
  <PresentationFormat>Pokaz na ekranie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Motyw pakietu Office</vt:lpstr>
      <vt:lpstr>Bóg mówi  do nas  w Piśmie Świętym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mówi do mnie w Piśmie Świętym</dc:title>
  <dc:creator>Dorota Kraj</dc:creator>
  <cp:lastModifiedBy>marzena.kosmala</cp:lastModifiedBy>
  <cp:revision>29</cp:revision>
  <cp:lastPrinted>2022-02-11T13:45:47Z</cp:lastPrinted>
  <dcterms:created xsi:type="dcterms:W3CDTF">2020-11-15T18:43:06Z</dcterms:created>
  <dcterms:modified xsi:type="dcterms:W3CDTF">2022-02-14T08:33:24Z</dcterms:modified>
</cp:coreProperties>
</file>