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Oceń moralność czynu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Jest dobry czy zły?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6127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Oceń moralność czynu, uwzględniając intencję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Czyn Jest dobry czy zły?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7557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starsza pani modli się, aby pokazać księdzu, jaka jest </a:t>
            </a:r>
            <a:r>
              <a:rPr lang="pl-PL" dirty="0" smtClean="0"/>
              <a:t>pobożna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6791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nastolatka </a:t>
            </a:r>
            <a:r>
              <a:rPr lang="pl-PL" dirty="0"/>
              <a:t>poszła na adorację do kościoła, aby prosić Boga o pokój na świecie.</a:t>
            </a:r>
          </a:p>
        </p:txBody>
      </p:sp>
    </p:spTree>
    <p:extLst>
      <p:ext uri="{BB962C8B-B14F-4D97-AF65-F5344CB8AC3E}">
        <p14:creationId xmlns:p14="http://schemas.microsoft.com/office/powerpoint/2010/main" val="1228156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kobieta </a:t>
            </a:r>
            <a:r>
              <a:rPr lang="pl-PL" dirty="0"/>
              <a:t>przekazała dużą sumę pieniędzy </a:t>
            </a:r>
            <a:r>
              <a:rPr lang="pl-PL" dirty="0" smtClean="0"/>
              <a:t>dla </a:t>
            </a:r>
            <a:r>
              <a:rPr lang="pl-PL" dirty="0"/>
              <a:t>biednych po to, żeby zapłacić mniejszy podatek</a:t>
            </a:r>
          </a:p>
        </p:txBody>
      </p:sp>
    </p:spTree>
    <p:extLst>
      <p:ext uri="{BB962C8B-B14F-4D97-AF65-F5344CB8AC3E}">
        <p14:creationId xmlns:p14="http://schemas.microsoft.com/office/powerpoint/2010/main" val="1734688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mężczyzna </a:t>
            </a:r>
            <a:r>
              <a:rPr lang="pl-PL" dirty="0"/>
              <a:t>z zemsty zabił sąsiada, z którym zdradzała go żona</a:t>
            </a:r>
          </a:p>
        </p:txBody>
      </p:sp>
    </p:spTree>
    <p:extLst>
      <p:ext uri="{BB962C8B-B14F-4D97-AF65-F5344CB8AC3E}">
        <p14:creationId xmlns:p14="http://schemas.microsoft.com/office/powerpoint/2010/main" val="1352947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pracownik </a:t>
            </a:r>
            <a:r>
              <a:rPr lang="pl-PL" dirty="0"/>
              <a:t>okłamuje pracodawcę, bo nie chce stracić </a:t>
            </a:r>
            <a:r>
              <a:rPr lang="pl-PL" dirty="0" smtClean="0"/>
              <a:t>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2978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bezdomny </a:t>
            </a:r>
            <a:r>
              <a:rPr lang="pl-PL" dirty="0"/>
              <a:t>ukradł bułkę ze sklepu, żeby ją zjeść</a:t>
            </a:r>
          </a:p>
        </p:txBody>
      </p:sp>
    </p:spTree>
    <p:extLst>
      <p:ext uri="{BB962C8B-B14F-4D97-AF65-F5344CB8AC3E}">
        <p14:creationId xmlns:p14="http://schemas.microsoft.com/office/powerpoint/2010/main" val="3957252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właściciel </a:t>
            </a:r>
            <a:r>
              <a:rPr lang="pl-PL" dirty="0"/>
              <a:t>domu bronił swojej posesji przed włamywaczem i niechcący go zabił</a:t>
            </a:r>
          </a:p>
        </p:txBody>
      </p:sp>
    </p:spTree>
    <p:extLst>
      <p:ext uri="{BB962C8B-B14F-4D97-AF65-F5344CB8AC3E}">
        <p14:creationId xmlns:p14="http://schemas.microsoft.com/office/powerpoint/2010/main" val="325882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starszy </a:t>
            </a:r>
            <a:r>
              <a:rPr lang="pl-PL" dirty="0"/>
              <a:t>brat opiekuje się siostrą, bo chce dostać za to od rodziców </a:t>
            </a:r>
            <a:r>
              <a:rPr lang="pl-PL" dirty="0" smtClean="0"/>
              <a:t>pieniądze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0858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dziecko </a:t>
            </a:r>
            <a:r>
              <a:rPr lang="pl-PL" dirty="0"/>
              <a:t>modli się różańcem, bo chce wyprosić u Boga zdrowie dla chorej mamy</a:t>
            </a:r>
          </a:p>
        </p:txBody>
      </p:sp>
    </p:spTree>
    <p:extLst>
      <p:ext uri="{BB962C8B-B14F-4D97-AF65-F5344CB8AC3E}">
        <p14:creationId xmlns:p14="http://schemas.microsoft.com/office/powerpoint/2010/main" val="892166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modlitwa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56074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9337" y="1300785"/>
            <a:ext cx="11704319" cy="2509213"/>
          </a:xfrm>
        </p:spPr>
        <p:txBody>
          <a:bodyPr/>
          <a:lstStyle/>
          <a:p>
            <a:r>
              <a:rPr lang="pl-PL" dirty="0" smtClean="0"/>
              <a:t>Oceń moralność czynu, uwzględniając jego okoliczności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Czyn Jest dobry czy zły?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6613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kobieta nie poszła na niedzielną Mszę świętą, ponieważ miała zbyt dużo sprzątania w </a:t>
            </a:r>
            <a:r>
              <a:rPr lang="pl-PL" dirty="0" smtClean="0"/>
              <a:t>domu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6573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Zamiast iść na sobotnią mszę świętą, kobieta posprzątała dom dla swojej rodziny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352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mężczyzna </a:t>
            </a:r>
            <a:r>
              <a:rPr lang="pl-PL" dirty="0"/>
              <a:t>okradł sklep </a:t>
            </a:r>
            <a:r>
              <a:rPr lang="pl-PL" dirty="0" smtClean="0"/>
              <a:t>jubilerski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8358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mężczyzna </a:t>
            </a:r>
            <a:r>
              <a:rPr lang="pl-PL" dirty="0"/>
              <a:t>ukradł z kościoła poświęcone naczynia </a:t>
            </a:r>
            <a:r>
              <a:rPr lang="pl-PL" dirty="0" smtClean="0"/>
              <a:t>liturgiczne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0967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grupa </a:t>
            </a:r>
            <a:r>
              <a:rPr lang="pl-PL" dirty="0"/>
              <a:t>przestępcza zaplanowała i wykonała wyrok śmierci na jednym ze swoich </a:t>
            </a:r>
            <a:r>
              <a:rPr lang="pl-PL" dirty="0" smtClean="0"/>
              <a:t>wrogów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4365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grupa </a:t>
            </a:r>
            <a:r>
              <a:rPr lang="pl-PL" dirty="0"/>
              <a:t>przestępcza w czasie napadu na sklep doprowadziła do śmierci jego </a:t>
            </a:r>
            <a:r>
              <a:rPr lang="pl-PL" dirty="0" smtClean="0"/>
              <a:t>pracownika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31300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dziecko </a:t>
            </a:r>
            <a:r>
              <a:rPr lang="pl-PL" dirty="0"/>
              <a:t>w gniewie uderzyło </a:t>
            </a:r>
            <a:r>
              <a:rPr lang="pl-PL" dirty="0" smtClean="0"/>
              <a:t>brata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9570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dziecko </a:t>
            </a:r>
            <a:r>
              <a:rPr lang="pl-PL" dirty="0"/>
              <a:t>w gniewie uderzyło swojego </a:t>
            </a:r>
            <a:r>
              <a:rPr lang="pl-PL" dirty="0" smtClean="0"/>
              <a:t>tatę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29802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chłopiec </a:t>
            </a:r>
            <a:r>
              <a:rPr lang="pl-PL" dirty="0"/>
              <a:t>ukradł z domu sąsiadów całe ich </a:t>
            </a:r>
            <a:r>
              <a:rPr lang="pl-PL" dirty="0" smtClean="0"/>
              <a:t>oszczędności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741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kłamstwo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33445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chłopiec </a:t>
            </a:r>
            <a:r>
              <a:rPr lang="pl-PL" dirty="0"/>
              <a:t>przywłaszczył sobie książkę pożyczoną od kolegi</a:t>
            </a:r>
          </a:p>
        </p:txBody>
      </p:sp>
    </p:spTree>
    <p:extLst>
      <p:ext uri="{BB962C8B-B14F-4D97-AF65-F5344CB8AC3E}">
        <p14:creationId xmlns:p14="http://schemas.microsoft.com/office/powerpoint/2010/main" val="4078261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Okoliczności popełnienia czynu: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pl-PL" dirty="0" smtClean="0"/>
              <a:t>Czas</a:t>
            </a:r>
          </a:p>
          <a:p>
            <a:r>
              <a:rPr lang="pl-PL" dirty="0" smtClean="0"/>
              <a:t>Miejsce</a:t>
            </a:r>
          </a:p>
          <a:p>
            <a:r>
              <a:rPr lang="pl-PL" dirty="0" smtClean="0"/>
              <a:t>Osoba skrzywdzona</a:t>
            </a:r>
          </a:p>
          <a:p>
            <a:r>
              <a:rPr lang="pl-PL" dirty="0" smtClean="0"/>
              <a:t>Premedytacja</a:t>
            </a:r>
          </a:p>
          <a:p>
            <a:r>
              <a:rPr lang="pl-PL" dirty="0" smtClean="0"/>
              <a:t>Szkodliwość</a:t>
            </a:r>
          </a:p>
          <a:p>
            <a:r>
              <a:rPr lang="pl-PL" dirty="0" smtClean="0"/>
              <a:t>…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162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opiekowanie </a:t>
            </a:r>
            <a:r>
              <a:rPr lang="pl-PL" dirty="0"/>
              <a:t>się młodszym </a:t>
            </a:r>
            <a:r>
              <a:rPr lang="pl-PL" dirty="0" smtClean="0"/>
              <a:t>rodzeństwem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0486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morderstwo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9061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udzielenie </a:t>
            </a:r>
            <a:r>
              <a:rPr lang="pl-PL" dirty="0"/>
              <a:t>pomocy uchodźcom </a:t>
            </a:r>
            <a:r>
              <a:rPr lang="pl-PL" dirty="0" smtClean="0"/>
              <a:t>wojennym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4671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Zdrada małżeńska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4145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aborcja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681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Czytanie horoskopu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5589195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36</TotalTime>
  <Words>194</Words>
  <Application>Microsoft Office PowerPoint</Application>
  <PresentationFormat>Panoramiczny</PresentationFormat>
  <Paragraphs>40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4" baseType="lpstr">
      <vt:lpstr>Arial</vt:lpstr>
      <vt:lpstr>Tw Cen MT</vt:lpstr>
      <vt:lpstr>Kropla</vt:lpstr>
      <vt:lpstr>Oceń moralność czynu</vt:lpstr>
      <vt:lpstr>modlitwa </vt:lpstr>
      <vt:lpstr>kłamstwo</vt:lpstr>
      <vt:lpstr>opiekowanie się młodszym rodzeństwem</vt:lpstr>
      <vt:lpstr>morderstwo</vt:lpstr>
      <vt:lpstr> udzielenie pomocy uchodźcom wojennym</vt:lpstr>
      <vt:lpstr>Zdrada małżeńska</vt:lpstr>
      <vt:lpstr>aborcja</vt:lpstr>
      <vt:lpstr>Czytanie horoskopu</vt:lpstr>
      <vt:lpstr>Oceń moralność czynu, uwzględniając intencję</vt:lpstr>
      <vt:lpstr>starsza pani modli się, aby pokazać księdzu, jaka jest pobożna</vt:lpstr>
      <vt:lpstr> nastolatka poszła na adorację do kościoła, aby prosić Boga o pokój na świecie.</vt:lpstr>
      <vt:lpstr> kobieta przekazała dużą sumę pieniędzy dla biednych po to, żeby zapłacić mniejszy podatek</vt:lpstr>
      <vt:lpstr> mężczyzna z zemsty zabił sąsiada, z którym zdradzała go żona</vt:lpstr>
      <vt:lpstr>pracownik okłamuje pracodawcę, bo nie chce stracić pracy</vt:lpstr>
      <vt:lpstr> bezdomny ukradł bułkę ze sklepu, żeby ją zjeść</vt:lpstr>
      <vt:lpstr> właściciel domu bronił swojej posesji przed włamywaczem i niechcący go zabił</vt:lpstr>
      <vt:lpstr>starszy brat opiekuje się siostrą, bo chce dostać za to od rodziców pieniądze</vt:lpstr>
      <vt:lpstr>dziecko modli się różańcem, bo chce wyprosić u Boga zdrowie dla chorej mamy</vt:lpstr>
      <vt:lpstr>Oceń moralność czynu, uwzględniając jego okoliczności</vt:lpstr>
      <vt:lpstr>kobieta nie poszła na niedzielną Mszę świętą, ponieważ miała zbyt dużo sprzątania w domu</vt:lpstr>
      <vt:lpstr>Zamiast iść na sobotnią mszę świętą, kobieta posprzątała dom dla swojej rodziny</vt:lpstr>
      <vt:lpstr>mężczyzna okradł sklep jubilerski</vt:lpstr>
      <vt:lpstr>mężczyzna ukradł z kościoła poświęcone naczynia liturgiczne</vt:lpstr>
      <vt:lpstr>grupa przestępcza zaplanowała i wykonała wyrok śmierci na jednym ze swoich wrogów</vt:lpstr>
      <vt:lpstr>grupa przestępcza w czasie napadu na sklep doprowadziła do śmierci jego pracownika</vt:lpstr>
      <vt:lpstr>dziecko w gniewie uderzyło brata</vt:lpstr>
      <vt:lpstr>dziecko w gniewie uderzyło swojego tatę</vt:lpstr>
      <vt:lpstr>chłopiec ukradł z domu sąsiadów całe ich oszczędności</vt:lpstr>
      <vt:lpstr>chłopiec przywłaszczył sobie książkę pożyczoną od kolegi</vt:lpstr>
      <vt:lpstr>Okoliczności popełnienia czynu: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Oceń moralność czynu</dc:title>
  <dc:creator>Konto Microsoft</dc:creator>
  <cp:lastModifiedBy>Konto Microsoft</cp:lastModifiedBy>
  <cp:revision>4</cp:revision>
  <dcterms:created xsi:type="dcterms:W3CDTF">2022-04-04T20:25:56Z</dcterms:created>
  <dcterms:modified xsi:type="dcterms:W3CDTF">2022-04-04T21:02:52Z</dcterms:modified>
</cp:coreProperties>
</file>