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4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82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4956AA-CE49-41A5-9FEC-91FD9E418965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89118A1B-FED4-4BF5-90A2-EC1C2E49F794}">
      <dgm:prSet phldrT="[Tekst]" custT="1"/>
      <dgm:spPr/>
      <dgm:t>
        <a:bodyPr/>
        <a:lstStyle/>
        <a:p>
          <a:r>
            <a:rPr lang="pl-PL" sz="3200" b="1" dirty="0"/>
            <a:t>GRZECH</a:t>
          </a:r>
        </a:p>
      </dgm:t>
    </dgm:pt>
    <dgm:pt modelId="{441338B4-2D63-44AC-BCF4-0477DB3D4C17}" type="parTrans" cxnId="{0140D8B3-D77C-4179-BE25-2D4C73202B0A}">
      <dgm:prSet/>
      <dgm:spPr/>
      <dgm:t>
        <a:bodyPr/>
        <a:lstStyle/>
        <a:p>
          <a:endParaRPr lang="pl-PL"/>
        </a:p>
      </dgm:t>
    </dgm:pt>
    <dgm:pt modelId="{C4275F56-7897-470C-803B-88161A33DE18}" type="sibTrans" cxnId="{0140D8B3-D77C-4179-BE25-2D4C73202B0A}">
      <dgm:prSet/>
      <dgm:spPr/>
      <dgm:t>
        <a:bodyPr/>
        <a:lstStyle/>
        <a:p>
          <a:endParaRPr lang="pl-PL"/>
        </a:p>
      </dgm:t>
    </dgm:pt>
    <dgm:pt modelId="{3D5F9729-BF9D-4829-A3A5-45271DED61BC}">
      <dgm:prSet phldrT="[Tekst]" custT="1"/>
      <dgm:spPr/>
      <dgm:t>
        <a:bodyPr/>
        <a:lstStyle/>
        <a:p>
          <a:r>
            <a:rPr lang="pl-PL" sz="3200" b="1" dirty="0"/>
            <a:t>pierworodny</a:t>
          </a:r>
        </a:p>
      </dgm:t>
    </dgm:pt>
    <dgm:pt modelId="{66CA7698-5BFF-486D-9323-40AFB25C4E93}" type="parTrans" cxnId="{6B684077-84D3-431E-B905-035C70426E2A}">
      <dgm:prSet/>
      <dgm:spPr/>
      <dgm:t>
        <a:bodyPr/>
        <a:lstStyle/>
        <a:p>
          <a:endParaRPr lang="pl-PL"/>
        </a:p>
      </dgm:t>
    </dgm:pt>
    <dgm:pt modelId="{51778EB6-ED27-493E-8B93-555FEDC5028C}" type="sibTrans" cxnId="{6B684077-84D3-431E-B905-035C70426E2A}">
      <dgm:prSet/>
      <dgm:spPr/>
      <dgm:t>
        <a:bodyPr/>
        <a:lstStyle/>
        <a:p>
          <a:endParaRPr lang="pl-PL"/>
        </a:p>
      </dgm:t>
    </dgm:pt>
    <dgm:pt modelId="{0D6D0A02-0F40-45B6-9780-3CA21F610310}">
      <dgm:prSet phldrT="[Tekst]"/>
      <dgm:spPr/>
      <dgm:t>
        <a:bodyPr/>
        <a:lstStyle/>
        <a:p>
          <a:r>
            <a:rPr lang="pl-PL" dirty="0"/>
            <a:t>Nieposłuszeństwo, którego Adam i Ewa dopuścili się w raju</a:t>
          </a:r>
        </a:p>
      </dgm:t>
    </dgm:pt>
    <dgm:pt modelId="{0F4A4157-96A4-466F-B1C0-24F934669403}" type="parTrans" cxnId="{8E19B038-53E1-4E46-B6C1-3FBF2C5B60B1}">
      <dgm:prSet/>
      <dgm:spPr/>
      <dgm:t>
        <a:bodyPr/>
        <a:lstStyle/>
        <a:p>
          <a:endParaRPr lang="pl-PL"/>
        </a:p>
      </dgm:t>
    </dgm:pt>
    <dgm:pt modelId="{BB537A4A-8FB4-4726-BC24-94AC9459764F}" type="sibTrans" cxnId="{8E19B038-53E1-4E46-B6C1-3FBF2C5B60B1}">
      <dgm:prSet/>
      <dgm:spPr/>
      <dgm:t>
        <a:bodyPr/>
        <a:lstStyle/>
        <a:p>
          <a:endParaRPr lang="pl-PL"/>
        </a:p>
      </dgm:t>
    </dgm:pt>
    <dgm:pt modelId="{1BF22E7F-186B-43EA-9E48-577A3EA70988}">
      <dgm:prSet phldrT="[Tekst]" custT="1"/>
      <dgm:spPr/>
      <dgm:t>
        <a:bodyPr/>
        <a:lstStyle/>
        <a:p>
          <a:r>
            <a:rPr lang="pl-PL" sz="3200" b="1" dirty="0"/>
            <a:t>osobisty</a:t>
          </a:r>
        </a:p>
      </dgm:t>
    </dgm:pt>
    <dgm:pt modelId="{9644C13F-4010-470B-88AB-A3CF31FCCAF3}" type="parTrans" cxnId="{31E3B68A-F2E6-4B20-A6C9-830997BFCC9A}">
      <dgm:prSet/>
      <dgm:spPr/>
      <dgm:t>
        <a:bodyPr/>
        <a:lstStyle/>
        <a:p>
          <a:endParaRPr lang="pl-PL"/>
        </a:p>
      </dgm:t>
    </dgm:pt>
    <dgm:pt modelId="{540E6C75-8A66-43AA-88C2-13FA4B613DA3}" type="sibTrans" cxnId="{31E3B68A-F2E6-4B20-A6C9-830997BFCC9A}">
      <dgm:prSet/>
      <dgm:spPr/>
      <dgm:t>
        <a:bodyPr/>
        <a:lstStyle/>
        <a:p>
          <a:endParaRPr lang="pl-PL"/>
        </a:p>
      </dgm:t>
    </dgm:pt>
    <dgm:pt modelId="{140F979D-D73B-4F08-89A1-2DF0EBF50BD2}">
      <dgm:prSet phldrT="[Tekst]"/>
      <dgm:spPr/>
      <dgm:t>
        <a:bodyPr/>
        <a:lstStyle/>
        <a:p>
          <a:r>
            <a:rPr lang="pl-PL" dirty="0"/>
            <a:t>Wykroczenia moralne popełniane indywidualnie przez każdego człowieka</a:t>
          </a:r>
        </a:p>
      </dgm:t>
    </dgm:pt>
    <dgm:pt modelId="{927A0747-B2F4-4CBB-AA11-5520F625B7C9}" type="parTrans" cxnId="{77514BD9-275F-4672-AA86-A6E146D6A34A}">
      <dgm:prSet/>
      <dgm:spPr/>
      <dgm:t>
        <a:bodyPr/>
        <a:lstStyle/>
        <a:p>
          <a:endParaRPr lang="pl-PL"/>
        </a:p>
      </dgm:t>
    </dgm:pt>
    <dgm:pt modelId="{414BA713-D848-4DBB-A16B-C00557C6132F}" type="sibTrans" cxnId="{77514BD9-275F-4672-AA86-A6E146D6A34A}">
      <dgm:prSet/>
      <dgm:spPr/>
      <dgm:t>
        <a:bodyPr/>
        <a:lstStyle/>
        <a:p>
          <a:endParaRPr lang="pl-PL"/>
        </a:p>
      </dgm:t>
    </dgm:pt>
    <dgm:pt modelId="{26C68C81-9B6A-4D94-9D14-76985870BA83}" type="pres">
      <dgm:prSet presAssocID="{764956AA-CE49-41A5-9FEC-91FD9E41896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1A06818-4E45-4C77-BB38-0581B7A0E7AB}" type="pres">
      <dgm:prSet presAssocID="{89118A1B-FED4-4BF5-90A2-EC1C2E49F794}" presName="root1" presStyleCnt="0"/>
      <dgm:spPr/>
    </dgm:pt>
    <dgm:pt modelId="{AC7A4A3B-CF24-42AB-B363-3C1F79C7EBD8}" type="pres">
      <dgm:prSet presAssocID="{89118A1B-FED4-4BF5-90A2-EC1C2E49F794}" presName="LevelOneTextNode" presStyleLbl="node0" presStyleIdx="0" presStyleCnt="1">
        <dgm:presLayoutVars>
          <dgm:chPref val="3"/>
        </dgm:presLayoutVars>
      </dgm:prSet>
      <dgm:spPr/>
    </dgm:pt>
    <dgm:pt modelId="{2FC4EB10-9BB7-49D0-A40D-B48CA4341B66}" type="pres">
      <dgm:prSet presAssocID="{89118A1B-FED4-4BF5-90A2-EC1C2E49F794}" presName="level2hierChild" presStyleCnt="0"/>
      <dgm:spPr/>
    </dgm:pt>
    <dgm:pt modelId="{44258592-A6BA-4C88-AB8F-1B9CF802E91B}" type="pres">
      <dgm:prSet presAssocID="{66CA7698-5BFF-486D-9323-40AFB25C4E93}" presName="conn2-1" presStyleLbl="parChTrans1D2" presStyleIdx="0" presStyleCnt="2"/>
      <dgm:spPr/>
    </dgm:pt>
    <dgm:pt modelId="{EF82F7A7-2537-4B51-B961-D8E205545C70}" type="pres">
      <dgm:prSet presAssocID="{66CA7698-5BFF-486D-9323-40AFB25C4E93}" presName="connTx" presStyleLbl="parChTrans1D2" presStyleIdx="0" presStyleCnt="2"/>
      <dgm:spPr/>
    </dgm:pt>
    <dgm:pt modelId="{6D7FC5CB-8E99-457A-9057-C13FEF412395}" type="pres">
      <dgm:prSet presAssocID="{3D5F9729-BF9D-4829-A3A5-45271DED61BC}" presName="root2" presStyleCnt="0"/>
      <dgm:spPr/>
    </dgm:pt>
    <dgm:pt modelId="{E23563CE-7413-418D-B7B0-7D339DC35893}" type="pres">
      <dgm:prSet presAssocID="{3D5F9729-BF9D-4829-A3A5-45271DED61BC}" presName="LevelTwoTextNode" presStyleLbl="node2" presStyleIdx="0" presStyleCnt="2" custScaleY="142669" custLinFactNeighborX="0" custLinFactNeighborY="-10881">
        <dgm:presLayoutVars>
          <dgm:chPref val="3"/>
        </dgm:presLayoutVars>
      </dgm:prSet>
      <dgm:spPr/>
    </dgm:pt>
    <dgm:pt modelId="{5D09B01B-7125-4C37-978B-CF42CF57F3B6}" type="pres">
      <dgm:prSet presAssocID="{3D5F9729-BF9D-4829-A3A5-45271DED61BC}" presName="level3hierChild" presStyleCnt="0"/>
      <dgm:spPr/>
    </dgm:pt>
    <dgm:pt modelId="{8DCB81DA-F93E-42C0-B7D4-754BFC94CA30}" type="pres">
      <dgm:prSet presAssocID="{0F4A4157-96A4-466F-B1C0-24F934669403}" presName="conn2-1" presStyleLbl="parChTrans1D3" presStyleIdx="0" presStyleCnt="2"/>
      <dgm:spPr/>
    </dgm:pt>
    <dgm:pt modelId="{45AA27D2-35E5-4E71-A58B-4A74D4B6F722}" type="pres">
      <dgm:prSet presAssocID="{0F4A4157-96A4-466F-B1C0-24F934669403}" presName="connTx" presStyleLbl="parChTrans1D3" presStyleIdx="0" presStyleCnt="2"/>
      <dgm:spPr/>
    </dgm:pt>
    <dgm:pt modelId="{CEE48CED-750A-4725-8823-ABF8A24E219C}" type="pres">
      <dgm:prSet presAssocID="{0D6D0A02-0F40-45B6-9780-3CA21F610310}" presName="root2" presStyleCnt="0"/>
      <dgm:spPr/>
    </dgm:pt>
    <dgm:pt modelId="{96CFEB01-C218-491C-B4CA-1AE9577B4692}" type="pres">
      <dgm:prSet presAssocID="{0D6D0A02-0F40-45B6-9780-3CA21F610310}" presName="LevelTwoTextNode" presStyleLbl="node3" presStyleIdx="0" presStyleCnt="2" custScaleY="132920">
        <dgm:presLayoutVars>
          <dgm:chPref val="3"/>
        </dgm:presLayoutVars>
      </dgm:prSet>
      <dgm:spPr/>
    </dgm:pt>
    <dgm:pt modelId="{E74C3337-C171-4FB4-B2D0-DD0D01E50AA9}" type="pres">
      <dgm:prSet presAssocID="{0D6D0A02-0F40-45B6-9780-3CA21F610310}" presName="level3hierChild" presStyleCnt="0"/>
      <dgm:spPr/>
    </dgm:pt>
    <dgm:pt modelId="{9990E987-AF5E-477C-9F7B-20E784AB1063}" type="pres">
      <dgm:prSet presAssocID="{9644C13F-4010-470B-88AB-A3CF31FCCAF3}" presName="conn2-1" presStyleLbl="parChTrans1D2" presStyleIdx="1" presStyleCnt="2"/>
      <dgm:spPr/>
    </dgm:pt>
    <dgm:pt modelId="{C0DC0734-A341-452B-9133-E83F9D07AC3A}" type="pres">
      <dgm:prSet presAssocID="{9644C13F-4010-470B-88AB-A3CF31FCCAF3}" presName="connTx" presStyleLbl="parChTrans1D2" presStyleIdx="1" presStyleCnt="2"/>
      <dgm:spPr/>
    </dgm:pt>
    <dgm:pt modelId="{62D8983F-CC99-426A-B483-B79E5F856150}" type="pres">
      <dgm:prSet presAssocID="{1BF22E7F-186B-43EA-9E48-577A3EA70988}" presName="root2" presStyleCnt="0"/>
      <dgm:spPr/>
    </dgm:pt>
    <dgm:pt modelId="{C2753C46-5BF8-4F54-8FD9-43E401376F59}" type="pres">
      <dgm:prSet presAssocID="{1BF22E7F-186B-43EA-9E48-577A3EA70988}" presName="LevelTwoTextNode" presStyleLbl="node2" presStyleIdx="1" presStyleCnt="2" custScaleY="141634" custLinFactNeighborX="0" custLinFactNeighborY="45295">
        <dgm:presLayoutVars>
          <dgm:chPref val="3"/>
        </dgm:presLayoutVars>
      </dgm:prSet>
      <dgm:spPr/>
    </dgm:pt>
    <dgm:pt modelId="{9EDC4181-8F18-4519-A00B-C26120AB4309}" type="pres">
      <dgm:prSet presAssocID="{1BF22E7F-186B-43EA-9E48-577A3EA70988}" presName="level3hierChild" presStyleCnt="0"/>
      <dgm:spPr/>
    </dgm:pt>
    <dgm:pt modelId="{D6BD99B5-0CAA-4054-B40E-EF60B7586E0F}" type="pres">
      <dgm:prSet presAssocID="{927A0747-B2F4-4CBB-AA11-5520F625B7C9}" presName="conn2-1" presStyleLbl="parChTrans1D3" presStyleIdx="1" presStyleCnt="2"/>
      <dgm:spPr/>
    </dgm:pt>
    <dgm:pt modelId="{C9C7761C-84F7-453A-B36F-982C82B3BE4F}" type="pres">
      <dgm:prSet presAssocID="{927A0747-B2F4-4CBB-AA11-5520F625B7C9}" presName="connTx" presStyleLbl="parChTrans1D3" presStyleIdx="1" presStyleCnt="2"/>
      <dgm:spPr/>
    </dgm:pt>
    <dgm:pt modelId="{B55B3D45-8D13-4291-AB09-4777DEB22E03}" type="pres">
      <dgm:prSet presAssocID="{140F979D-D73B-4F08-89A1-2DF0EBF50BD2}" presName="root2" presStyleCnt="0"/>
      <dgm:spPr/>
    </dgm:pt>
    <dgm:pt modelId="{B3C44DC1-E0FA-4BB9-BB5D-3F0F234387A3}" type="pres">
      <dgm:prSet presAssocID="{140F979D-D73B-4F08-89A1-2DF0EBF50BD2}" presName="LevelTwoTextNode" presStyleLbl="node3" presStyleIdx="1" presStyleCnt="2" custScaleY="135019">
        <dgm:presLayoutVars>
          <dgm:chPref val="3"/>
        </dgm:presLayoutVars>
      </dgm:prSet>
      <dgm:spPr/>
    </dgm:pt>
    <dgm:pt modelId="{2BFAF749-9A52-4F13-95E3-B5998E5AEACE}" type="pres">
      <dgm:prSet presAssocID="{140F979D-D73B-4F08-89A1-2DF0EBF50BD2}" presName="level3hierChild" presStyleCnt="0"/>
      <dgm:spPr/>
    </dgm:pt>
  </dgm:ptLst>
  <dgm:cxnLst>
    <dgm:cxn modelId="{D491280C-CE82-45E0-BD17-78BC968C3D33}" type="presOf" srcId="{89118A1B-FED4-4BF5-90A2-EC1C2E49F794}" destId="{AC7A4A3B-CF24-42AB-B363-3C1F79C7EBD8}" srcOrd="0" destOrd="0" presId="urn:microsoft.com/office/officeart/2005/8/layout/hierarchy2"/>
    <dgm:cxn modelId="{E19F8A1F-8F7D-46F9-8233-E326D1C21E97}" type="presOf" srcId="{0F4A4157-96A4-466F-B1C0-24F934669403}" destId="{8DCB81DA-F93E-42C0-B7D4-754BFC94CA30}" srcOrd="0" destOrd="0" presId="urn:microsoft.com/office/officeart/2005/8/layout/hierarchy2"/>
    <dgm:cxn modelId="{0BBFD129-7DE2-4093-86D9-E06FB62B8259}" type="presOf" srcId="{764956AA-CE49-41A5-9FEC-91FD9E418965}" destId="{26C68C81-9B6A-4D94-9D14-76985870BA83}" srcOrd="0" destOrd="0" presId="urn:microsoft.com/office/officeart/2005/8/layout/hierarchy2"/>
    <dgm:cxn modelId="{EAD70535-EFAC-4BE5-AA60-5E91A436DC66}" type="presOf" srcId="{0D6D0A02-0F40-45B6-9780-3CA21F610310}" destId="{96CFEB01-C218-491C-B4CA-1AE9577B4692}" srcOrd="0" destOrd="0" presId="urn:microsoft.com/office/officeart/2005/8/layout/hierarchy2"/>
    <dgm:cxn modelId="{84B5E637-43B5-4DB5-BEAC-16552E905A5A}" type="presOf" srcId="{1BF22E7F-186B-43EA-9E48-577A3EA70988}" destId="{C2753C46-5BF8-4F54-8FD9-43E401376F59}" srcOrd="0" destOrd="0" presId="urn:microsoft.com/office/officeart/2005/8/layout/hierarchy2"/>
    <dgm:cxn modelId="{8E19B038-53E1-4E46-B6C1-3FBF2C5B60B1}" srcId="{3D5F9729-BF9D-4829-A3A5-45271DED61BC}" destId="{0D6D0A02-0F40-45B6-9780-3CA21F610310}" srcOrd="0" destOrd="0" parTransId="{0F4A4157-96A4-466F-B1C0-24F934669403}" sibTransId="{BB537A4A-8FB4-4726-BC24-94AC9459764F}"/>
    <dgm:cxn modelId="{F8D14B67-D848-4D10-A81E-945264B743B8}" type="presOf" srcId="{9644C13F-4010-470B-88AB-A3CF31FCCAF3}" destId="{C0DC0734-A341-452B-9133-E83F9D07AC3A}" srcOrd="1" destOrd="0" presId="urn:microsoft.com/office/officeart/2005/8/layout/hierarchy2"/>
    <dgm:cxn modelId="{C11E146B-49C7-4ABF-9B59-B98E3CE71157}" type="presOf" srcId="{927A0747-B2F4-4CBB-AA11-5520F625B7C9}" destId="{D6BD99B5-0CAA-4054-B40E-EF60B7586E0F}" srcOrd="0" destOrd="0" presId="urn:microsoft.com/office/officeart/2005/8/layout/hierarchy2"/>
    <dgm:cxn modelId="{6B684077-84D3-431E-B905-035C70426E2A}" srcId="{89118A1B-FED4-4BF5-90A2-EC1C2E49F794}" destId="{3D5F9729-BF9D-4829-A3A5-45271DED61BC}" srcOrd="0" destOrd="0" parTransId="{66CA7698-5BFF-486D-9323-40AFB25C4E93}" sibTransId="{51778EB6-ED27-493E-8B93-555FEDC5028C}"/>
    <dgm:cxn modelId="{F984C37E-CDC8-437E-86DB-4A2385DE0B45}" type="presOf" srcId="{927A0747-B2F4-4CBB-AA11-5520F625B7C9}" destId="{C9C7761C-84F7-453A-B36F-982C82B3BE4F}" srcOrd="1" destOrd="0" presId="urn:microsoft.com/office/officeart/2005/8/layout/hierarchy2"/>
    <dgm:cxn modelId="{8092A983-1073-4844-9ED7-4B7F120A9BA7}" type="presOf" srcId="{0F4A4157-96A4-466F-B1C0-24F934669403}" destId="{45AA27D2-35E5-4E71-A58B-4A74D4B6F722}" srcOrd="1" destOrd="0" presId="urn:microsoft.com/office/officeart/2005/8/layout/hierarchy2"/>
    <dgm:cxn modelId="{31E3B68A-F2E6-4B20-A6C9-830997BFCC9A}" srcId="{89118A1B-FED4-4BF5-90A2-EC1C2E49F794}" destId="{1BF22E7F-186B-43EA-9E48-577A3EA70988}" srcOrd="1" destOrd="0" parTransId="{9644C13F-4010-470B-88AB-A3CF31FCCAF3}" sibTransId="{540E6C75-8A66-43AA-88C2-13FA4B613DA3}"/>
    <dgm:cxn modelId="{2BBB4DA2-8F57-4DE7-A0CC-4BACCBBD4713}" type="presOf" srcId="{3D5F9729-BF9D-4829-A3A5-45271DED61BC}" destId="{E23563CE-7413-418D-B7B0-7D339DC35893}" srcOrd="0" destOrd="0" presId="urn:microsoft.com/office/officeart/2005/8/layout/hierarchy2"/>
    <dgm:cxn modelId="{913845AA-E0F1-4B0F-904C-93FE2938399F}" type="presOf" srcId="{66CA7698-5BFF-486D-9323-40AFB25C4E93}" destId="{44258592-A6BA-4C88-AB8F-1B9CF802E91B}" srcOrd="0" destOrd="0" presId="urn:microsoft.com/office/officeart/2005/8/layout/hierarchy2"/>
    <dgm:cxn modelId="{0140D8B3-D77C-4179-BE25-2D4C73202B0A}" srcId="{764956AA-CE49-41A5-9FEC-91FD9E418965}" destId="{89118A1B-FED4-4BF5-90A2-EC1C2E49F794}" srcOrd="0" destOrd="0" parTransId="{441338B4-2D63-44AC-BCF4-0477DB3D4C17}" sibTransId="{C4275F56-7897-470C-803B-88161A33DE18}"/>
    <dgm:cxn modelId="{88598FB6-C208-4166-8CB0-EC3A19CC8CA9}" type="presOf" srcId="{9644C13F-4010-470B-88AB-A3CF31FCCAF3}" destId="{9990E987-AF5E-477C-9F7B-20E784AB1063}" srcOrd="0" destOrd="0" presId="urn:microsoft.com/office/officeart/2005/8/layout/hierarchy2"/>
    <dgm:cxn modelId="{77514BD9-275F-4672-AA86-A6E146D6A34A}" srcId="{1BF22E7F-186B-43EA-9E48-577A3EA70988}" destId="{140F979D-D73B-4F08-89A1-2DF0EBF50BD2}" srcOrd="0" destOrd="0" parTransId="{927A0747-B2F4-4CBB-AA11-5520F625B7C9}" sibTransId="{414BA713-D848-4DBB-A16B-C00557C6132F}"/>
    <dgm:cxn modelId="{A9146CEB-A873-4483-9D85-944698ACC96D}" type="presOf" srcId="{140F979D-D73B-4F08-89A1-2DF0EBF50BD2}" destId="{B3C44DC1-E0FA-4BB9-BB5D-3F0F234387A3}" srcOrd="0" destOrd="0" presId="urn:microsoft.com/office/officeart/2005/8/layout/hierarchy2"/>
    <dgm:cxn modelId="{6B2990EC-0D00-48F5-A21D-3E78E88C21B6}" type="presOf" srcId="{66CA7698-5BFF-486D-9323-40AFB25C4E93}" destId="{EF82F7A7-2537-4B51-B961-D8E205545C70}" srcOrd="1" destOrd="0" presId="urn:microsoft.com/office/officeart/2005/8/layout/hierarchy2"/>
    <dgm:cxn modelId="{B7060886-5BCD-40F2-81E4-70B9224AD9A8}" type="presParOf" srcId="{26C68C81-9B6A-4D94-9D14-76985870BA83}" destId="{81A06818-4E45-4C77-BB38-0581B7A0E7AB}" srcOrd="0" destOrd="0" presId="urn:microsoft.com/office/officeart/2005/8/layout/hierarchy2"/>
    <dgm:cxn modelId="{8EF64C6F-CC1F-4500-B979-31048363DD58}" type="presParOf" srcId="{81A06818-4E45-4C77-BB38-0581B7A0E7AB}" destId="{AC7A4A3B-CF24-42AB-B363-3C1F79C7EBD8}" srcOrd="0" destOrd="0" presId="urn:microsoft.com/office/officeart/2005/8/layout/hierarchy2"/>
    <dgm:cxn modelId="{5FD2A0FC-7FFA-4D2C-A1D2-1C32F36C5797}" type="presParOf" srcId="{81A06818-4E45-4C77-BB38-0581B7A0E7AB}" destId="{2FC4EB10-9BB7-49D0-A40D-B48CA4341B66}" srcOrd="1" destOrd="0" presId="urn:microsoft.com/office/officeart/2005/8/layout/hierarchy2"/>
    <dgm:cxn modelId="{2C6AAFBB-550F-4506-9A61-260DC2F8A530}" type="presParOf" srcId="{2FC4EB10-9BB7-49D0-A40D-B48CA4341B66}" destId="{44258592-A6BA-4C88-AB8F-1B9CF802E91B}" srcOrd="0" destOrd="0" presId="urn:microsoft.com/office/officeart/2005/8/layout/hierarchy2"/>
    <dgm:cxn modelId="{2D0D50AA-A139-4FA8-A0C7-45245444F3C2}" type="presParOf" srcId="{44258592-A6BA-4C88-AB8F-1B9CF802E91B}" destId="{EF82F7A7-2537-4B51-B961-D8E205545C70}" srcOrd="0" destOrd="0" presId="urn:microsoft.com/office/officeart/2005/8/layout/hierarchy2"/>
    <dgm:cxn modelId="{03AA05DC-76EA-4BA4-88FA-C8FF8791C88B}" type="presParOf" srcId="{2FC4EB10-9BB7-49D0-A40D-B48CA4341B66}" destId="{6D7FC5CB-8E99-457A-9057-C13FEF412395}" srcOrd="1" destOrd="0" presId="urn:microsoft.com/office/officeart/2005/8/layout/hierarchy2"/>
    <dgm:cxn modelId="{28D75CD1-20F5-4C7E-9F5C-258A817E9DCA}" type="presParOf" srcId="{6D7FC5CB-8E99-457A-9057-C13FEF412395}" destId="{E23563CE-7413-418D-B7B0-7D339DC35893}" srcOrd="0" destOrd="0" presId="urn:microsoft.com/office/officeart/2005/8/layout/hierarchy2"/>
    <dgm:cxn modelId="{EF10C84C-06CC-402B-842C-819D8C887C6E}" type="presParOf" srcId="{6D7FC5CB-8E99-457A-9057-C13FEF412395}" destId="{5D09B01B-7125-4C37-978B-CF42CF57F3B6}" srcOrd="1" destOrd="0" presId="urn:microsoft.com/office/officeart/2005/8/layout/hierarchy2"/>
    <dgm:cxn modelId="{1DC06EDC-C88B-4E5F-BF8C-A5FC67762C23}" type="presParOf" srcId="{5D09B01B-7125-4C37-978B-CF42CF57F3B6}" destId="{8DCB81DA-F93E-42C0-B7D4-754BFC94CA30}" srcOrd="0" destOrd="0" presId="urn:microsoft.com/office/officeart/2005/8/layout/hierarchy2"/>
    <dgm:cxn modelId="{31139283-8E04-43D6-A550-68D7CCE1CC3F}" type="presParOf" srcId="{8DCB81DA-F93E-42C0-B7D4-754BFC94CA30}" destId="{45AA27D2-35E5-4E71-A58B-4A74D4B6F722}" srcOrd="0" destOrd="0" presId="urn:microsoft.com/office/officeart/2005/8/layout/hierarchy2"/>
    <dgm:cxn modelId="{22FBF66E-ECA6-436F-ABBD-C86D2FBF755F}" type="presParOf" srcId="{5D09B01B-7125-4C37-978B-CF42CF57F3B6}" destId="{CEE48CED-750A-4725-8823-ABF8A24E219C}" srcOrd="1" destOrd="0" presId="urn:microsoft.com/office/officeart/2005/8/layout/hierarchy2"/>
    <dgm:cxn modelId="{1C1799E7-DFDF-4F54-B7A0-F47E72F2D184}" type="presParOf" srcId="{CEE48CED-750A-4725-8823-ABF8A24E219C}" destId="{96CFEB01-C218-491C-B4CA-1AE9577B4692}" srcOrd="0" destOrd="0" presId="urn:microsoft.com/office/officeart/2005/8/layout/hierarchy2"/>
    <dgm:cxn modelId="{6B0C3C9B-543B-4BC8-A241-35DBF1877DA9}" type="presParOf" srcId="{CEE48CED-750A-4725-8823-ABF8A24E219C}" destId="{E74C3337-C171-4FB4-B2D0-DD0D01E50AA9}" srcOrd="1" destOrd="0" presId="urn:microsoft.com/office/officeart/2005/8/layout/hierarchy2"/>
    <dgm:cxn modelId="{E43C88D4-ACBD-4991-8FB0-EFA7DF1C7C20}" type="presParOf" srcId="{2FC4EB10-9BB7-49D0-A40D-B48CA4341B66}" destId="{9990E987-AF5E-477C-9F7B-20E784AB1063}" srcOrd="2" destOrd="0" presId="urn:microsoft.com/office/officeart/2005/8/layout/hierarchy2"/>
    <dgm:cxn modelId="{7B22F530-83B0-4F7F-8FF1-8806DB6982A9}" type="presParOf" srcId="{9990E987-AF5E-477C-9F7B-20E784AB1063}" destId="{C0DC0734-A341-452B-9133-E83F9D07AC3A}" srcOrd="0" destOrd="0" presId="urn:microsoft.com/office/officeart/2005/8/layout/hierarchy2"/>
    <dgm:cxn modelId="{D7E1BC24-07B2-441C-98FE-9DE8A0550573}" type="presParOf" srcId="{2FC4EB10-9BB7-49D0-A40D-B48CA4341B66}" destId="{62D8983F-CC99-426A-B483-B79E5F856150}" srcOrd="3" destOrd="0" presId="urn:microsoft.com/office/officeart/2005/8/layout/hierarchy2"/>
    <dgm:cxn modelId="{5D89E299-AF82-4911-A893-EE7B5370B160}" type="presParOf" srcId="{62D8983F-CC99-426A-B483-B79E5F856150}" destId="{C2753C46-5BF8-4F54-8FD9-43E401376F59}" srcOrd="0" destOrd="0" presId="urn:microsoft.com/office/officeart/2005/8/layout/hierarchy2"/>
    <dgm:cxn modelId="{2AD7C110-EC5C-454B-A058-598DA7FA7364}" type="presParOf" srcId="{62D8983F-CC99-426A-B483-B79E5F856150}" destId="{9EDC4181-8F18-4519-A00B-C26120AB4309}" srcOrd="1" destOrd="0" presId="urn:microsoft.com/office/officeart/2005/8/layout/hierarchy2"/>
    <dgm:cxn modelId="{548E64FF-1096-41A2-A11B-5F8BE47CC975}" type="presParOf" srcId="{9EDC4181-8F18-4519-A00B-C26120AB4309}" destId="{D6BD99B5-0CAA-4054-B40E-EF60B7586E0F}" srcOrd="0" destOrd="0" presId="urn:microsoft.com/office/officeart/2005/8/layout/hierarchy2"/>
    <dgm:cxn modelId="{B2E2E3B0-891D-4526-892A-C4D888C28F2A}" type="presParOf" srcId="{D6BD99B5-0CAA-4054-B40E-EF60B7586E0F}" destId="{C9C7761C-84F7-453A-B36F-982C82B3BE4F}" srcOrd="0" destOrd="0" presId="urn:microsoft.com/office/officeart/2005/8/layout/hierarchy2"/>
    <dgm:cxn modelId="{E533B8BA-1238-4CF9-BACD-65CEB10A3A51}" type="presParOf" srcId="{9EDC4181-8F18-4519-A00B-C26120AB4309}" destId="{B55B3D45-8D13-4291-AB09-4777DEB22E03}" srcOrd="1" destOrd="0" presId="urn:microsoft.com/office/officeart/2005/8/layout/hierarchy2"/>
    <dgm:cxn modelId="{6F61CD93-3155-4821-8A6B-1DB6710E0895}" type="presParOf" srcId="{B55B3D45-8D13-4291-AB09-4777DEB22E03}" destId="{B3C44DC1-E0FA-4BB9-BB5D-3F0F234387A3}" srcOrd="0" destOrd="0" presId="urn:microsoft.com/office/officeart/2005/8/layout/hierarchy2"/>
    <dgm:cxn modelId="{5ABADB75-42D1-414F-AF46-F937C9DB322D}" type="presParOf" srcId="{B55B3D45-8D13-4291-AB09-4777DEB22E03}" destId="{2BFAF749-9A52-4F13-95E3-B5998E5AEAC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3601C0-A0AD-4192-B042-2283713C9748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F1E67FDA-945D-486E-909E-0B3E2CFF7428}">
      <dgm:prSet phldrT="[Tekst]"/>
      <dgm:spPr/>
      <dgm:t>
        <a:bodyPr/>
        <a:lstStyle/>
        <a:p>
          <a:r>
            <a:rPr lang="pl-PL" dirty="0"/>
            <a:t>Grzech śmiertelny</a:t>
          </a:r>
        </a:p>
      </dgm:t>
    </dgm:pt>
    <dgm:pt modelId="{EF4A4288-9414-4EA5-8412-00A1396B1958}" type="parTrans" cxnId="{4AB359D9-F4B8-4345-B05D-D3B1BBCEF0A3}">
      <dgm:prSet/>
      <dgm:spPr/>
      <dgm:t>
        <a:bodyPr/>
        <a:lstStyle/>
        <a:p>
          <a:endParaRPr lang="pl-PL"/>
        </a:p>
      </dgm:t>
    </dgm:pt>
    <dgm:pt modelId="{9F67C04E-0F69-464F-8A16-5837EE65BD14}" type="sibTrans" cxnId="{4AB359D9-F4B8-4345-B05D-D3B1BBCEF0A3}">
      <dgm:prSet/>
      <dgm:spPr/>
      <dgm:t>
        <a:bodyPr/>
        <a:lstStyle/>
        <a:p>
          <a:endParaRPr lang="pl-PL"/>
        </a:p>
      </dgm:t>
    </dgm:pt>
    <dgm:pt modelId="{BC8E1110-BADA-42A3-874D-240102ABF0A5}">
      <dgm:prSet phldrT="[Tekst]"/>
      <dgm:spPr/>
      <dgm:t>
        <a:bodyPr/>
        <a:lstStyle/>
        <a:p>
          <a:r>
            <a:rPr lang="pl-PL" dirty="0"/>
            <a:t>Niszczy miłość w sercu człowieka wskutek poważnego wykroczenia przeciw prawu Bożemu</a:t>
          </a:r>
        </a:p>
      </dgm:t>
    </dgm:pt>
    <dgm:pt modelId="{C0A0E35B-96AD-4F58-8740-AB8F629C47ED}" type="parTrans" cxnId="{14D012A1-9C18-4D75-891C-DDEF0F549404}">
      <dgm:prSet/>
      <dgm:spPr/>
      <dgm:t>
        <a:bodyPr/>
        <a:lstStyle/>
        <a:p>
          <a:endParaRPr lang="pl-PL"/>
        </a:p>
      </dgm:t>
    </dgm:pt>
    <dgm:pt modelId="{CCDE68CF-230C-46B5-A35A-24E0E5A57F9A}" type="sibTrans" cxnId="{14D012A1-9C18-4D75-891C-DDEF0F549404}">
      <dgm:prSet/>
      <dgm:spPr/>
      <dgm:t>
        <a:bodyPr/>
        <a:lstStyle/>
        <a:p>
          <a:endParaRPr lang="pl-PL"/>
        </a:p>
      </dgm:t>
    </dgm:pt>
    <dgm:pt modelId="{8F6636A1-A552-4AE8-A81B-8ED44C26DE92}">
      <dgm:prSet phldrT="[Tekst]"/>
      <dgm:spPr/>
      <dgm:t>
        <a:bodyPr/>
        <a:lstStyle/>
        <a:p>
          <a:r>
            <a:rPr lang="pl-PL" dirty="0"/>
            <a:t>Popełniony w sprawie ważnej, świadomie i dobrowolnie.</a:t>
          </a:r>
        </a:p>
      </dgm:t>
    </dgm:pt>
    <dgm:pt modelId="{21E3ABCA-40ED-4122-9CC3-9F4560623810}" type="parTrans" cxnId="{3105187D-B345-42EF-8831-6C48D35C79E6}">
      <dgm:prSet/>
      <dgm:spPr/>
      <dgm:t>
        <a:bodyPr/>
        <a:lstStyle/>
        <a:p>
          <a:endParaRPr lang="pl-PL"/>
        </a:p>
      </dgm:t>
    </dgm:pt>
    <dgm:pt modelId="{92742D83-CABE-4290-9876-E7C5C69D2C11}" type="sibTrans" cxnId="{3105187D-B345-42EF-8831-6C48D35C79E6}">
      <dgm:prSet/>
      <dgm:spPr/>
      <dgm:t>
        <a:bodyPr/>
        <a:lstStyle/>
        <a:p>
          <a:endParaRPr lang="pl-PL"/>
        </a:p>
      </dgm:t>
    </dgm:pt>
    <dgm:pt modelId="{F5C38094-E93F-4584-8777-E89F50F48078}">
      <dgm:prSet phldrT="[Tekst]"/>
      <dgm:spPr/>
      <dgm:t>
        <a:bodyPr/>
        <a:lstStyle/>
        <a:p>
          <a:r>
            <a:rPr lang="pl-PL" dirty="0"/>
            <a:t>Grzech powszedni</a:t>
          </a:r>
        </a:p>
      </dgm:t>
    </dgm:pt>
    <dgm:pt modelId="{479E130C-A965-4994-BD91-AD635F027CAB}" type="parTrans" cxnId="{BF0AD239-C6F5-4F2C-827A-35B703DD59F4}">
      <dgm:prSet/>
      <dgm:spPr/>
      <dgm:t>
        <a:bodyPr/>
        <a:lstStyle/>
        <a:p>
          <a:endParaRPr lang="pl-PL"/>
        </a:p>
      </dgm:t>
    </dgm:pt>
    <dgm:pt modelId="{22C66537-97FF-4A77-9660-FCF611F81272}" type="sibTrans" cxnId="{BF0AD239-C6F5-4F2C-827A-35B703DD59F4}">
      <dgm:prSet/>
      <dgm:spPr/>
      <dgm:t>
        <a:bodyPr/>
        <a:lstStyle/>
        <a:p>
          <a:endParaRPr lang="pl-PL"/>
        </a:p>
      </dgm:t>
    </dgm:pt>
    <dgm:pt modelId="{09A61806-C12C-44A1-8962-47374E4318E8}">
      <dgm:prSet phldrT="[Tekst]"/>
      <dgm:spPr/>
      <dgm:t>
        <a:bodyPr/>
        <a:lstStyle/>
        <a:p>
          <a:r>
            <a:rPr lang="pl-PL" dirty="0"/>
            <a:t>Osłabia miłość, jest przejawem nieuporządkowanego przywiązania do dóbr stworzonych, uniemożliwia postęp duszy w zdobywaniu cnót i praktykowaniu dobra moralnego.</a:t>
          </a:r>
        </a:p>
      </dgm:t>
    </dgm:pt>
    <dgm:pt modelId="{11E68ACE-C09B-40A2-B171-9F99308FD486}" type="parTrans" cxnId="{9683CEEB-59BA-4BEB-BC0B-A11BD001AA04}">
      <dgm:prSet/>
      <dgm:spPr/>
      <dgm:t>
        <a:bodyPr/>
        <a:lstStyle/>
        <a:p>
          <a:endParaRPr lang="pl-PL"/>
        </a:p>
      </dgm:t>
    </dgm:pt>
    <dgm:pt modelId="{A340DC1F-5CE3-451E-9185-3AF2AD687BB8}" type="sibTrans" cxnId="{9683CEEB-59BA-4BEB-BC0B-A11BD001AA04}">
      <dgm:prSet/>
      <dgm:spPr/>
      <dgm:t>
        <a:bodyPr/>
        <a:lstStyle/>
        <a:p>
          <a:endParaRPr lang="pl-PL"/>
        </a:p>
      </dgm:t>
    </dgm:pt>
    <dgm:pt modelId="{ADA06C3B-F830-46BF-A745-DEA0A6739C4F}">
      <dgm:prSet phldrT="[Tekst]"/>
      <dgm:spPr/>
      <dgm:t>
        <a:bodyPr/>
        <a:lstStyle/>
        <a:p>
          <a:r>
            <a:rPr lang="pl-PL" dirty="0"/>
            <a:t>Nie pozbawia łaski uświęcającej.</a:t>
          </a:r>
        </a:p>
      </dgm:t>
    </dgm:pt>
    <dgm:pt modelId="{58CDF00A-4B90-4BBA-96A6-6141486E5B0E}" type="parTrans" cxnId="{B48CD416-012C-49E7-9D27-744FB4663214}">
      <dgm:prSet/>
      <dgm:spPr/>
      <dgm:t>
        <a:bodyPr/>
        <a:lstStyle/>
        <a:p>
          <a:endParaRPr lang="pl-PL"/>
        </a:p>
      </dgm:t>
    </dgm:pt>
    <dgm:pt modelId="{1D979FDF-38ED-4FAA-99D3-08B0914533E9}" type="sibTrans" cxnId="{B48CD416-012C-49E7-9D27-744FB4663214}">
      <dgm:prSet/>
      <dgm:spPr/>
      <dgm:t>
        <a:bodyPr/>
        <a:lstStyle/>
        <a:p>
          <a:endParaRPr lang="pl-PL"/>
        </a:p>
      </dgm:t>
    </dgm:pt>
    <dgm:pt modelId="{85A2D616-E03A-4D00-9037-23C6EB059204}">
      <dgm:prSet phldrT="[Tekst]"/>
      <dgm:spPr/>
      <dgm:t>
        <a:bodyPr/>
        <a:lstStyle/>
        <a:p>
          <a:r>
            <a:rPr lang="pl-PL" dirty="0"/>
            <a:t>Powoduje utratę łaski uświęcającej.</a:t>
          </a:r>
        </a:p>
      </dgm:t>
    </dgm:pt>
    <dgm:pt modelId="{16F31D0A-7252-4E81-AC67-E82983FC9C7A}" type="parTrans" cxnId="{1BBC17F6-A1F7-458D-85DD-80A866A05216}">
      <dgm:prSet/>
      <dgm:spPr/>
      <dgm:t>
        <a:bodyPr/>
        <a:lstStyle/>
        <a:p>
          <a:endParaRPr lang="pl-PL"/>
        </a:p>
      </dgm:t>
    </dgm:pt>
    <dgm:pt modelId="{640FD5E6-5DBF-4ED7-AF66-77CA698229C4}" type="sibTrans" cxnId="{1BBC17F6-A1F7-458D-85DD-80A866A05216}">
      <dgm:prSet/>
      <dgm:spPr/>
      <dgm:t>
        <a:bodyPr/>
        <a:lstStyle/>
        <a:p>
          <a:endParaRPr lang="pl-PL"/>
        </a:p>
      </dgm:t>
    </dgm:pt>
    <dgm:pt modelId="{E6F7B52A-66B3-46B5-AEEF-06B147F605F0}">
      <dgm:prSet phldrT="[Tekst]"/>
      <dgm:spPr/>
      <dgm:t>
        <a:bodyPr/>
        <a:lstStyle/>
        <a:p>
          <a:r>
            <a:rPr lang="pl-PL" dirty="0"/>
            <a:t>Dotyczy materii lekkiej.</a:t>
          </a:r>
        </a:p>
      </dgm:t>
    </dgm:pt>
    <dgm:pt modelId="{BEB870AE-C371-4122-A05C-93E0F4837F71}" type="parTrans" cxnId="{781B5D6B-DD54-4A0F-8643-71AB16F10C37}">
      <dgm:prSet/>
      <dgm:spPr/>
      <dgm:t>
        <a:bodyPr/>
        <a:lstStyle/>
        <a:p>
          <a:endParaRPr lang="pl-PL"/>
        </a:p>
      </dgm:t>
    </dgm:pt>
    <dgm:pt modelId="{7A04C02F-C931-4533-BF10-5BFCF5A8F768}" type="sibTrans" cxnId="{781B5D6B-DD54-4A0F-8643-71AB16F10C37}">
      <dgm:prSet/>
      <dgm:spPr/>
      <dgm:t>
        <a:bodyPr/>
        <a:lstStyle/>
        <a:p>
          <a:endParaRPr lang="pl-PL"/>
        </a:p>
      </dgm:t>
    </dgm:pt>
    <dgm:pt modelId="{F874EA1B-9575-45C1-83E3-A18010B8F489}" type="pres">
      <dgm:prSet presAssocID="{A53601C0-A0AD-4192-B042-2283713C9748}" presName="Name0" presStyleCnt="0">
        <dgm:presLayoutVars>
          <dgm:dir/>
          <dgm:animLvl val="lvl"/>
          <dgm:resizeHandles/>
        </dgm:presLayoutVars>
      </dgm:prSet>
      <dgm:spPr/>
    </dgm:pt>
    <dgm:pt modelId="{E236B615-8315-41F8-8DC2-35EC9AFC5664}" type="pres">
      <dgm:prSet presAssocID="{F1E67FDA-945D-486E-909E-0B3E2CFF7428}" presName="linNode" presStyleCnt="0"/>
      <dgm:spPr/>
    </dgm:pt>
    <dgm:pt modelId="{C8152C7D-300B-4A98-8DF3-0F5CCC4B9057}" type="pres">
      <dgm:prSet presAssocID="{F1E67FDA-945D-486E-909E-0B3E2CFF7428}" presName="parentShp" presStyleLbl="node1" presStyleIdx="0" presStyleCnt="2">
        <dgm:presLayoutVars>
          <dgm:bulletEnabled val="1"/>
        </dgm:presLayoutVars>
      </dgm:prSet>
      <dgm:spPr/>
    </dgm:pt>
    <dgm:pt modelId="{4196EBE0-93CD-46EB-9860-715FC9F413B9}" type="pres">
      <dgm:prSet presAssocID="{F1E67FDA-945D-486E-909E-0B3E2CFF7428}" presName="childShp" presStyleLbl="bgAccFollowNode1" presStyleIdx="0" presStyleCnt="2">
        <dgm:presLayoutVars>
          <dgm:bulletEnabled val="1"/>
        </dgm:presLayoutVars>
      </dgm:prSet>
      <dgm:spPr/>
    </dgm:pt>
    <dgm:pt modelId="{2241A21D-D364-4566-800C-FE102D98538C}" type="pres">
      <dgm:prSet presAssocID="{9F67C04E-0F69-464F-8A16-5837EE65BD14}" presName="spacing" presStyleCnt="0"/>
      <dgm:spPr/>
    </dgm:pt>
    <dgm:pt modelId="{8691D563-B4BB-491D-AF4B-5BB3930506A6}" type="pres">
      <dgm:prSet presAssocID="{F5C38094-E93F-4584-8777-E89F50F48078}" presName="linNode" presStyleCnt="0"/>
      <dgm:spPr/>
    </dgm:pt>
    <dgm:pt modelId="{0D60F676-E677-4DC3-A04E-B0C02B15510F}" type="pres">
      <dgm:prSet presAssocID="{F5C38094-E93F-4584-8777-E89F50F48078}" presName="parentShp" presStyleLbl="node1" presStyleIdx="1" presStyleCnt="2">
        <dgm:presLayoutVars>
          <dgm:bulletEnabled val="1"/>
        </dgm:presLayoutVars>
      </dgm:prSet>
      <dgm:spPr/>
    </dgm:pt>
    <dgm:pt modelId="{B803BF2D-C91F-4E97-9BD3-3BBE5AAD8E91}" type="pres">
      <dgm:prSet presAssocID="{F5C38094-E93F-4584-8777-E89F50F48078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B48CD416-012C-49E7-9D27-744FB4663214}" srcId="{F5C38094-E93F-4584-8777-E89F50F48078}" destId="{ADA06C3B-F830-46BF-A745-DEA0A6739C4F}" srcOrd="2" destOrd="0" parTransId="{58CDF00A-4B90-4BBA-96A6-6141486E5B0E}" sibTransId="{1D979FDF-38ED-4FAA-99D3-08B0914533E9}"/>
    <dgm:cxn modelId="{6718C01A-AFA5-4C34-BE32-350D1571EF77}" type="presOf" srcId="{E6F7B52A-66B3-46B5-AEEF-06B147F605F0}" destId="{B803BF2D-C91F-4E97-9BD3-3BBE5AAD8E91}" srcOrd="0" destOrd="1" presId="urn:microsoft.com/office/officeart/2005/8/layout/vList6"/>
    <dgm:cxn modelId="{8502F037-0DCA-48DD-A9F1-043F4774FB37}" type="presOf" srcId="{8F6636A1-A552-4AE8-A81B-8ED44C26DE92}" destId="{4196EBE0-93CD-46EB-9860-715FC9F413B9}" srcOrd="0" destOrd="1" presId="urn:microsoft.com/office/officeart/2005/8/layout/vList6"/>
    <dgm:cxn modelId="{BF0AD239-C6F5-4F2C-827A-35B703DD59F4}" srcId="{A53601C0-A0AD-4192-B042-2283713C9748}" destId="{F5C38094-E93F-4584-8777-E89F50F48078}" srcOrd="1" destOrd="0" parTransId="{479E130C-A965-4994-BD91-AD635F027CAB}" sibTransId="{22C66537-97FF-4A77-9660-FCF611F81272}"/>
    <dgm:cxn modelId="{51AA6641-5D4D-4E69-9E6A-247751EEB62E}" type="presOf" srcId="{BC8E1110-BADA-42A3-874D-240102ABF0A5}" destId="{4196EBE0-93CD-46EB-9860-715FC9F413B9}" srcOrd="0" destOrd="0" presId="urn:microsoft.com/office/officeart/2005/8/layout/vList6"/>
    <dgm:cxn modelId="{9B3AAC48-512D-46DE-B6F1-23F6A2C52017}" type="presOf" srcId="{A53601C0-A0AD-4192-B042-2283713C9748}" destId="{F874EA1B-9575-45C1-83E3-A18010B8F489}" srcOrd="0" destOrd="0" presId="urn:microsoft.com/office/officeart/2005/8/layout/vList6"/>
    <dgm:cxn modelId="{781B5D6B-DD54-4A0F-8643-71AB16F10C37}" srcId="{F5C38094-E93F-4584-8777-E89F50F48078}" destId="{E6F7B52A-66B3-46B5-AEEF-06B147F605F0}" srcOrd="1" destOrd="0" parTransId="{BEB870AE-C371-4122-A05C-93E0F4837F71}" sibTransId="{7A04C02F-C931-4533-BF10-5BFCF5A8F768}"/>
    <dgm:cxn modelId="{6E740678-644E-4632-8033-B893B0612F24}" type="presOf" srcId="{85A2D616-E03A-4D00-9037-23C6EB059204}" destId="{4196EBE0-93CD-46EB-9860-715FC9F413B9}" srcOrd="0" destOrd="2" presId="urn:microsoft.com/office/officeart/2005/8/layout/vList6"/>
    <dgm:cxn modelId="{3105187D-B345-42EF-8831-6C48D35C79E6}" srcId="{F1E67FDA-945D-486E-909E-0B3E2CFF7428}" destId="{8F6636A1-A552-4AE8-A81B-8ED44C26DE92}" srcOrd="1" destOrd="0" parTransId="{21E3ABCA-40ED-4122-9CC3-9F4560623810}" sibTransId="{92742D83-CABE-4290-9876-E7C5C69D2C11}"/>
    <dgm:cxn modelId="{7E3F2981-89C9-4965-9DE7-C6A0F4FFDD68}" type="presOf" srcId="{09A61806-C12C-44A1-8962-47374E4318E8}" destId="{B803BF2D-C91F-4E97-9BD3-3BBE5AAD8E91}" srcOrd="0" destOrd="0" presId="urn:microsoft.com/office/officeart/2005/8/layout/vList6"/>
    <dgm:cxn modelId="{6BFE3C92-C4FE-4C96-8330-8CC27377F3A1}" type="presOf" srcId="{F5C38094-E93F-4584-8777-E89F50F48078}" destId="{0D60F676-E677-4DC3-A04E-B0C02B15510F}" srcOrd="0" destOrd="0" presId="urn:microsoft.com/office/officeart/2005/8/layout/vList6"/>
    <dgm:cxn modelId="{14D012A1-9C18-4D75-891C-DDEF0F549404}" srcId="{F1E67FDA-945D-486E-909E-0B3E2CFF7428}" destId="{BC8E1110-BADA-42A3-874D-240102ABF0A5}" srcOrd="0" destOrd="0" parTransId="{C0A0E35B-96AD-4F58-8740-AB8F629C47ED}" sibTransId="{CCDE68CF-230C-46B5-A35A-24E0E5A57F9A}"/>
    <dgm:cxn modelId="{F8E58AB0-515B-4F0A-AF1F-C8BF768B39A5}" type="presOf" srcId="{ADA06C3B-F830-46BF-A745-DEA0A6739C4F}" destId="{B803BF2D-C91F-4E97-9BD3-3BBE5AAD8E91}" srcOrd="0" destOrd="2" presId="urn:microsoft.com/office/officeart/2005/8/layout/vList6"/>
    <dgm:cxn modelId="{BD07B7CF-1FD6-4F63-8123-B58845033188}" type="presOf" srcId="{F1E67FDA-945D-486E-909E-0B3E2CFF7428}" destId="{C8152C7D-300B-4A98-8DF3-0F5CCC4B9057}" srcOrd="0" destOrd="0" presId="urn:microsoft.com/office/officeart/2005/8/layout/vList6"/>
    <dgm:cxn modelId="{4AB359D9-F4B8-4345-B05D-D3B1BBCEF0A3}" srcId="{A53601C0-A0AD-4192-B042-2283713C9748}" destId="{F1E67FDA-945D-486E-909E-0B3E2CFF7428}" srcOrd="0" destOrd="0" parTransId="{EF4A4288-9414-4EA5-8412-00A1396B1958}" sibTransId="{9F67C04E-0F69-464F-8A16-5837EE65BD14}"/>
    <dgm:cxn modelId="{9683CEEB-59BA-4BEB-BC0B-A11BD001AA04}" srcId="{F5C38094-E93F-4584-8777-E89F50F48078}" destId="{09A61806-C12C-44A1-8962-47374E4318E8}" srcOrd="0" destOrd="0" parTransId="{11E68ACE-C09B-40A2-B171-9F99308FD486}" sibTransId="{A340DC1F-5CE3-451E-9185-3AF2AD687BB8}"/>
    <dgm:cxn modelId="{1BBC17F6-A1F7-458D-85DD-80A866A05216}" srcId="{F1E67FDA-945D-486E-909E-0B3E2CFF7428}" destId="{85A2D616-E03A-4D00-9037-23C6EB059204}" srcOrd="2" destOrd="0" parTransId="{16F31D0A-7252-4E81-AC67-E82983FC9C7A}" sibTransId="{640FD5E6-5DBF-4ED7-AF66-77CA698229C4}"/>
    <dgm:cxn modelId="{7ED61250-02B4-491F-B739-25B689F4BA04}" type="presParOf" srcId="{F874EA1B-9575-45C1-83E3-A18010B8F489}" destId="{E236B615-8315-41F8-8DC2-35EC9AFC5664}" srcOrd="0" destOrd="0" presId="urn:microsoft.com/office/officeart/2005/8/layout/vList6"/>
    <dgm:cxn modelId="{F427340F-8000-4AAD-95A5-05E7F68AECD5}" type="presParOf" srcId="{E236B615-8315-41F8-8DC2-35EC9AFC5664}" destId="{C8152C7D-300B-4A98-8DF3-0F5CCC4B9057}" srcOrd="0" destOrd="0" presId="urn:microsoft.com/office/officeart/2005/8/layout/vList6"/>
    <dgm:cxn modelId="{02FFED5D-DB58-4508-BDDC-712CE28F4593}" type="presParOf" srcId="{E236B615-8315-41F8-8DC2-35EC9AFC5664}" destId="{4196EBE0-93CD-46EB-9860-715FC9F413B9}" srcOrd="1" destOrd="0" presId="urn:microsoft.com/office/officeart/2005/8/layout/vList6"/>
    <dgm:cxn modelId="{6E431205-46AA-44BF-9F72-15BCB87D8F89}" type="presParOf" srcId="{F874EA1B-9575-45C1-83E3-A18010B8F489}" destId="{2241A21D-D364-4566-800C-FE102D98538C}" srcOrd="1" destOrd="0" presId="urn:microsoft.com/office/officeart/2005/8/layout/vList6"/>
    <dgm:cxn modelId="{81BF3D13-C8D8-4F09-BB57-997EA8DACBF6}" type="presParOf" srcId="{F874EA1B-9575-45C1-83E3-A18010B8F489}" destId="{8691D563-B4BB-491D-AF4B-5BB3930506A6}" srcOrd="2" destOrd="0" presId="urn:microsoft.com/office/officeart/2005/8/layout/vList6"/>
    <dgm:cxn modelId="{0B08216C-3322-4957-9C01-06CCF58682D7}" type="presParOf" srcId="{8691D563-B4BB-491D-AF4B-5BB3930506A6}" destId="{0D60F676-E677-4DC3-A04E-B0C02B15510F}" srcOrd="0" destOrd="0" presId="urn:microsoft.com/office/officeart/2005/8/layout/vList6"/>
    <dgm:cxn modelId="{8A5C6A27-77A5-4E91-8D15-968F46F2ED79}" type="presParOf" srcId="{8691D563-B4BB-491D-AF4B-5BB3930506A6}" destId="{B803BF2D-C91F-4E97-9BD3-3BBE5AAD8E9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6D7A50-EE0D-444D-AC8E-898C1FA1462E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A4EB909C-9C9E-46FB-AD22-7AB2A09E15EC}">
      <dgm:prSet phldrT="[Tekst]" custT="1"/>
      <dgm:spPr/>
      <dgm:t>
        <a:bodyPr/>
        <a:lstStyle/>
        <a:p>
          <a:r>
            <a:rPr lang="pl-PL" sz="3600" b="1" dirty="0"/>
            <a:t>GRZECH</a:t>
          </a:r>
        </a:p>
      </dgm:t>
    </dgm:pt>
    <dgm:pt modelId="{2C1CD6A6-9D41-414D-B197-E00D2B4C85D5}" type="parTrans" cxnId="{C08FDC88-04C8-4418-AF04-E160E328EA50}">
      <dgm:prSet/>
      <dgm:spPr/>
      <dgm:t>
        <a:bodyPr/>
        <a:lstStyle/>
        <a:p>
          <a:endParaRPr lang="pl-PL"/>
        </a:p>
      </dgm:t>
    </dgm:pt>
    <dgm:pt modelId="{7905D435-7979-405C-B2EC-D696098FF301}" type="sibTrans" cxnId="{C08FDC88-04C8-4418-AF04-E160E328EA50}">
      <dgm:prSet/>
      <dgm:spPr/>
      <dgm:t>
        <a:bodyPr/>
        <a:lstStyle/>
        <a:p>
          <a:endParaRPr lang="pl-PL"/>
        </a:p>
      </dgm:t>
    </dgm:pt>
    <dgm:pt modelId="{9217F1C0-194E-47EF-8984-22891436B07F}">
      <dgm:prSet phldrT="[Tekst]"/>
      <dgm:spPr/>
      <dgm:t>
        <a:bodyPr/>
        <a:lstStyle/>
        <a:p>
          <a:r>
            <a:rPr lang="pl-PL" dirty="0"/>
            <a:t>własny </a:t>
          </a:r>
        </a:p>
      </dgm:t>
    </dgm:pt>
    <dgm:pt modelId="{48B51295-34F0-47FC-B83C-BC076C183100}" type="parTrans" cxnId="{86EF71B0-C462-44E4-A4F5-841CCCB6952F}">
      <dgm:prSet/>
      <dgm:spPr/>
      <dgm:t>
        <a:bodyPr/>
        <a:lstStyle/>
        <a:p>
          <a:endParaRPr lang="pl-PL"/>
        </a:p>
      </dgm:t>
    </dgm:pt>
    <dgm:pt modelId="{A3ED5F9E-AE7D-40BC-8E08-FF5603B7FA48}" type="sibTrans" cxnId="{86EF71B0-C462-44E4-A4F5-841CCCB6952F}">
      <dgm:prSet/>
      <dgm:spPr/>
      <dgm:t>
        <a:bodyPr/>
        <a:lstStyle/>
        <a:p>
          <a:endParaRPr lang="pl-PL"/>
        </a:p>
      </dgm:t>
    </dgm:pt>
    <dgm:pt modelId="{E30BA810-1FF3-44DA-A8A5-82C414919404}">
      <dgm:prSet phldrT="[Tekst]"/>
      <dgm:spPr/>
      <dgm:t>
        <a:bodyPr/>
        <a:lstStyle/>
        <a:p>
          <a:r>
            <a:rPr lang="pl-PL" dirty="0"/>
            <a:t>cudzy </a:t>
          </a:r>
        </a:p>
      </dgm:t>
    </dgm:pt>
    <dgm:pt modelId="{5B7EF11C-E46C-472F-9316-6236ACE0F24B}" type="parTrans" cxnId="{1E9CED42-CAAA-4692-B944-6AE1415D294E}">
      <dgm:prSet/>
      <dgm:spPr/>
      <dgm:t>
        <a:bodyPr/>
        <a:lstStyle/>
        <a:p>
          <a:endParaRPr lang="pl-PL"/>
        </a:p>
      </dgm:t>
    </dgm:pt>
    <dgm:pt modelId="{0548444C-C1BB-4CB0-AD5E-C378BBB7E28B}" type="sibTrans" cxnId="{1E9CED42-CAAA-4692-B944-6AE1415D294E}">
      <dgm:prSet/>
      <dgm:spPr/>
      <dgm:t>
        <a:bodyPr/>
        <a:lstStyle/>
        <a:p>
          <a:endParaRPr lang="pl-PL"/>
        </a:p>
      </dgm:t>
    </dgm:pt>
    <dgm:pt modelId="{7F5DD3CF-6D75-43D9-BE94-E430C37CCC03}">
      <dgm:prSet phldrT="[Tekst]" custT="1"/>
      <dgm:spPr/>
      <dgm:t>
        <a:bodyPr/>
        <a:lstStyle/>
        <a:p>
          <a:r>
            <a:rPr lang="pl-PL" sz="3600" b="1" dirty="0"/>
            <a:t>GRZECH</a:t>
          </a:r>
        </a:p>
      </dgm:t>
    </dgm:pt>
    <dgm:pt modelId="{9BB497D2-B350-441B-9BFB-E1CA0BFF2147}" type="parTrans" cxnId="{2D171AA7-58C6-4C6F-BFF1-C312DC3524B5}">
      <dgm:prSet/>
      <dgm:spPr/>
      <dgm:t>
        <a:bodyPr/>
        <a:lstStyle/>
        <a:p>
          <a:endParaRPr lang="pl-PL"/>
        </a:p>
      </dgm:t>
    </dgm:pt>
    <dgm:pt modelId="{5895901C-6292-4713-A91C-70259D2461F1}" type="sibTrans" cxnId="{2D171AA7-58C6-4C6F-BFF1-C312DC3524B5}">
      <dgm:prSet/>
      <dgm:spPr/>
      <dgm:t>
        <a:bodyPr/>
        <a:lstStyle/>
        <a:p>
          <a:endParaRPr lang="pl-PL"/>
        </a:p>
      </dgm:t>
    </dgm:pt>
    <dgm:pt modelId="{1ACC6B92-5194-4784-BDE8-5A13848BDA32}">
      <dgm:prSet phldrT="[Tekst]"/>
      <dgm:spPr/>
      <dgm:t>
        <a:bodyPr/>
        <a:lstStyle/>
        <a:p>
          <a:r>
            <a:rPr lang="pl-PL" dirty="0"/>
            <a:t>wewnętrzny</a:t>
          </a:r>
        </a:p>
      </dgm:t>
    </dgm:pt>
    <dgm:pt modelId="{3E25A6BF-8537-47C4-B3D9-47ACBC57C49E}" type="parTrans" cxnId="{04FEDFD3-BC42-4686-A37C-EE27DA790AD9}">
      <dgm:prSet/>
      <dgm:spPr/>
      <dgm:t>
        <a:bodyPr/>
        <a:lstStyle/>
        <a:p>
          <a:endParaRPr lang="pl-PL"/>
        </a:p>
      </dgm:t>
    </dgm:pt>
    <dgm:pt modelId="{3F8D889A-B449-46BE-AB81-079D9C660169}" type="sibTrans" cxnId="{04FEDFD3-BC42-4686-A37C-EE27DA790AD9}">
      <dgm:prSet/>
      <dgm:spPr/>
      <dgm:t>
        <a:bodyPr/>
        <a:lstStyle/>
        <a:p>
          <a:endParaRPr lang="pl-PL"/>
        </a:p>
      </dgm:t>
    </dgm:pt>
    <dgm:pt modelId="{74D621AE-806E-4F12-9D63-00E86A8ACB92}">
      <dgm:prSet phldrT="[Tekst]"/>
      <dgm:spPr/>
      <dgm:t>
        <a:bodyPr/>
        <a:lstStyle/>
        <a:p>
          <a:r>
            <a:rPr lang="pl-PL" dirty="0"/>
            <a:t>zewnętrzny</a:t>
          </a:r>
        </a:p>
      </dgm:t>
    </dgm:pt>
    <dgm:pt modelId="{670E7047-252E-463A-8173-A51BF09A79C8}" type="parTrans" cxnId="{2A158A24-CA89-439D-9F9D-DB4BC03F4861}">
      <dgm:prSet/>
      <dgm:spPr/>
      <dgm:t>
        <a:bodyPr/>
        <a:lstStyle/>
        <a:p>
          <a:endParaRPr lang="pl-PL"/>
        </a:p>
      </dgm:t>
    </dgm:pt>
    <dgm:pt modelId="{2A095540-B709-44B5-A027-41852D15F870}" type="sibTrans" cxnId="{2A158A24-CA89-439D-9F9D-DB4BC03F4861}">
      <dgm:prSet/>
      <dgm:spPr/>
      <dgm:t>
        <a:bodyPr/>
        <a:lstStyle/>
        <a:p>
          <a:endParaRPr lang="pl-PL"/>
        </a:p>
      </dgm:t>
    </dgm:pt>
    <dgm:pt modelId="{870B3CDE-979B-4EA8-89AC-B0595DE12BCA}">
      <dgm:prSet phldrT="[Tekst]" custT="1"/>
      <dgm:spPr/>
      <dgm:t>
        <a:bodyPr/>
        <a:lstStyle/>
        <a:p>
          <a:r>
            <a:rPr lang="pl-PL" sz="3600" b="1" dirty="0"/>
            <a:t>GRZECH</a:t>
          </a:r>
        </a:p>
      </dgm:t>
    </dgm:pt>
    <dgm:pt modelId="{330D7423-744D-4030-8D42-83E2A8922713}" type="parTrans" cxnId="{C5340A01-0B39-4111-B215-DDD04209B2ED}">
      <dgm:prSet/>
      <dgm:spPr/>
      <dgm:t>
        <a:bodyPr/>
        <a:lstStyle/>
        <a:p>
          <a:endParaRPr lang="pl-PL"/>
        </a:p>
      </dgm:t>
    </dgm:pt>
    <dgm:pt modelId="{597506FE-210D-489B-B4B0-85C2A9CF153B}" type="sibTrans" cxnId="{C5340A01-0B39-4111-B215-DDD04209B2ED}">
      <dgm:prSet/>
      <dgm:spPr/>
      <dgm:t>
        <a:bodyPr/>
        <a:lstStyle/>
        <a:p>
          <a:endParaRPr lang="pl-PL"/>
        </a:p>
      </dgm:t>
    </dgm:pt>
    <dgm:pt modelId="{E09D4021-A6D1-43C9-9F3E-A6E47EC6E60B}">
      <dgm:prSet phldrT="[Tekst]"/>
      <dgm:spPr/>
      <dgm:t>
        <a:bodyPr/>
        <a:lstStyle/>
        <a:p>
          <a:r>
            <a:rPr lang="pl-PL" dirty="0"/>
            <a:t>aktualny</a:t>
          </a:r>
        </a:p>
      </dgm:t>
    </dgm:pt>
    <dgm:pt modelId="{174FC058-1901-4BC0-BAC9-DF2E75E4DBB8}" type="parTrans" cxnId="{9C141341-82B2-439F-AF14-6EEFBEF7B90C}">
      <dgm:prSet/>
      <dgm:spPr/>
      <dgm:t>
        <a:bodyPr/>
        <a:lstStyle/>
        <a:p>
          <a:endParaRPr lang="pl-PL"/>
        </a:p>
      </dgm:t>
    </dgm:pt>
    <dgm:pt modelId="{EAF4725B-7E54-45BF-A147-66BB7807B835}" type="sibTrans" cxnId="{9C141341-82B2-439F-AF14-6EEFBEF7B90C}">
      <dgm:prSet/>
      <dgm:spPr/>
      <dgm:t>
        <a:bodyPr/>
        <a:lstStyle/>
        <a:p>
          <a:endParaRPr lang="pl-PL"/>
        </a:p>
      </dgm:t>
    </dgm:pt>
    <dgm:pt modelId="{ADC5890B-2167-4E47-AD7B-1DFF3734CD28}">
      <dgm:prSet phldrT="[Tekst]"/>
      <dgm:spPr/>
      <dgm:t>
        <a:bodyPr/>
        <a:lstStyle/>
        <a:p>
          <a:r>
            <a:rPr lang="pl-PL" dirty="0" err="1"/>
            <a:t>habitualny</a:t>
          </a:r>
          <a:endParaRPr lang="pl-PL" dirty="0"/>
        </a:p>
      </dgm:t>
    </dgm:pt>
    <dgm:pt modelId="{9B7D4AAB-AE4B-4ED8-BF4B-6D33C4AF8C88}" type="parTrans" cxnId="{D7B8590F-D6C3-4383-A022-CC8F0CBC4FDC}">
      <dgm:prSet/>
      <dgm:spPr/>
      <dgm:t>
        <a:bodyPr/>
        <a:lstStyle/>
        <a:p>
          <a:endParaRPr lang="pl-PL"/>
        </a:p>
      </dgm:t>
    </dgm:pt>
    <dgm:pt modelId="{04C81CB7-0526-4828-B05E-190173E1630C}" type="sibTrans" cxnId="{D7B8590F-D6C3-4383-A022-CC8F0CBC4FDC}">
      <dgm:prSet/>
      <dgm:spPr/>
      <dgm:t>
        <a:bodyPr/>
        <a:lstStyle/>
        <a:p>
          <a:endParaRPr lang="pl-PL"/>
        </a:p>
      </dgm:t>
    </dgm:pt>
    <dgm:pt modelId="{99F95FA9-85E5-4B83-815D-DA8DD64BA2FF}" type="pres">
      <dgm:prSet presAssocID="{F06D7A50-EE0D-444D-AC8E-898C1FA1462E}" presName="Name0" presStyleCnt="0">
        <dgm:presLayoutVars>
          <dgm:dir/>
          <dgm:animLvl val="lvl"/>
          <dgm:resizeHandles val="exact"/>
        </dgm:presLayoutVars>
      </dgm:prSet>
      <dgm:spPr/>
    </dgm:pt>
    <dgm:pt modelId="{4D20E5B9-EE6D-411D-ADC8-2754017797D6}" type="pres">
      <dgm:prSet presAssocID="{870B3CDE-979B-4EA8-89AC-B0595DE12BCA}" presName="boxAndChildren" presStyleCnt="0"/>
      <dgm:spPr/>
    </dgm:pt>
    <dgm:pt modelId="{2214A3DC-1385-46F1-9D0C-705F41E0E3EA}" type="pres">
      <dgm:prSet presAssocID="{870B3CDE-979B-4EA8-89AC-B0595DE12BCA}" presName="parentTextBox" presStyleLbl="node1" presStyleIdx="0" presStyleCnt="3"/>
      <dgm:spPr/>
    </dgm:pt>
    <dgm:pt modelId="{233A3189-2436-4869-BA9A-93285B986352}" type="pres">
      <dgm:prSet presAssocID="{870B3CDE-979B-4EA8-89AC-B0595DE12BCA}" presName="entireBox" presStyleLbl="node1" presStyleIdx="0" presStyleCnt="3"/>
      <dgm:spPr/>
    </dgm:pt>
    <dgm:pt modelId="{B2548254-ED71-4A53-979F-530DDDFF37C2}" type="pres">
      <dgm:prSet presAssocID="{870B3CDE-979B-4EA8-89AC-B0595DE12BCA}" presName="descendantBox" presStyleCnt="0"/>
      <dgm:spPr/>
    </dgm:pt>
    <dgm:pt modelId="{24DA7BFD-4F93-45E0-8D76-CD5522C43B23}" type="pres">
      <dgm:prSet presAssocID="{E09D4021-A6D1-43C9-9F3E-A6E47EC6E60B}" presName="childTextBox" presStyleLbl="fgAccFollowNode1" presStyleIdx="0" presStyleCnt="6">
        <dgm:presLayoutVars>
          <dgm:bulletEnabled val="1"/>
        </dgm:presLayoutVars>
      </dgm:prSet>
      <dgm:spPr/>
    </dgm:pt>
    <dgm:pt modelId="{F62925FE-0BA8-491C-B31F-FE25AA25C53C}" type="pres">
      <dgm:prSet presAssocID="{ADC5890B-2167-4E47-AD7B-1DFF3734CD28}" presName="childTextBox" presStyleLbl="fgAccFollowNode1" presStyleIdx="1" presStyleCnt="6">
        <dgm:presLayoutVars>
          <dgm:bulletEnabled val="1"/>
        </dgm:presLayoutVars>
      </dgm:prSet>
      <dgm:spPr/>
    </dgm:pt>
    <dgm:pt modelId="{7507DD05-1D12-4B3B-8CC8-CEDAF7186972}" type="pres">
      <dgm:prSet presAssocID="{5895901C-6292-4713-A91C-70259D2461F1}" presName="sp" presStyleCnt="0"/>
      <dgm:spPr/>
    </dgm:pt>
    <dgm:pt modelId="{4A9FAF13-1582-46AE-A510-19C45E9F54BD}" type="pres">
      <dgm:prSet presAssocID="{7F5DD3CF-6D75-43D9-BE94-E430C37CCC03}" presName="arrowAndChildren" presStyleCnt="0"/>
      <dgm:spPr/>
    </dgm:pt>
    <dgm:pt modelId="{BDBF3E3B-02FE-4F73-9FD6-1F44286C39A5}" type="pres">
      <dgm:prSet presAssocID="{7F5DD3CF-6D75-43D9-BE94-E430C37CCC03}" presName="parentTextArrow" presStyleLbl="node1" presStyleIdx="0" presStyleCnt="3"/>
      <dgm:spPr/>
    </dgm:pt>
    <dgm:pt modelId="{F6F4DF1F-71F7-48A1-8B3F-6EC92698EB57}" type="pres">
      <dgm:prSet presAssocID="{7F5DD3CF-6D75-43D9-BE94-E430C37CCC03}" presName="arrow" presStyleLbl="node1" presStyleIdx="1" presStyleCnt="3"/>
      <dgm:spPr/>
    </dgm:pt>
    <dgm:pt modelId="{E629B800-DAFA-4293-AB97-47C853370922}" type="pres">
      <dgm:prSet presAssocID="{7F5DD3CF-6D75-43D9-BE94-E430C37CCC03}" presName="descendantArrow" presStyleCnt="0"/>
      <dgm:spPr/>
    </dgm:pt>
    <dgm:pt modelId="{9ECB9A1F-425B-410B-870F-900FF7640BAE}" type="pres">
      <dgm:prSet presAssocID="{1ACC6B92-5194-4784-BDE8-5A13848BDA32}" presName="childTextArrow" presStyleLbl="fgAccFollowNode1" presStyleIdx="2" presStyleCnt="6">
        <dgm:presLayoutVars>
          <dgm:bulletEnabled val="1"/>
        </dgm:presLayoutVars>
      </dgm:prSet>
      <dgm:spPr/>
    </dgm:pt>
    <dgm:pt modelId="{0E6B5AF7-9F50-4842-9E05-31ABF1047A1A}" type="pres">
      <dgm:prSet presAssocID="{74D621AE-806E-4F12-9D63-00E86A8ACB92}" presName="childTextArrow" presStyleLbl="fgAccFollowNode1" presStyleIdx="3" presStyleCnt="6">
        <dgm:presLayoutVars>
          <dgm:bulletEnabled val="1"/>
        </dgm:presLayoutVars>
      </dgm:prSet>
      <dgm:spPr/>
    </dgm:pt>
    <dgm:pt modelId="{866947E8-BE14-4CA9-8BDB-77463A2A6970}" type="pres">
      <dgm:prSet presAssocID="{7905D435-7979-405C-B2EC-D696098FF301}" presName="sp" presStyleCnt="0"/>
      <dgm:spPr/>
    </dgm:pt>
    <dgm:pt modelId="{48CE5AE1-D2A7-4E63-9C1E-AC27471F554D}" type="pres">
      <dgm:prSet presAssocID="{A4EB909C-9C9E-46FB-AD22-7AB2A09E15EC}" presName="arrowAndChildren" presStyleCnt="0"/>
      <dgm:spPr/>
    </dgm:pt>
    <dgm:pt modelId="{74599AA1-2DEF-467D-96E9-F2895A98A87E}" type="pres">
      <dgm:prSet presAssocID="{A4EB909C-9C9E-46FB-AD22-7AB2A09E15EC}" presName="parentTextArrow" presStyleLbl="node1" presStyleIdx="1" presStyleCnt="3"/>
      <dgm:spPr/>
    </dgm:pt>
    <dgm:pt modelId="{6D8592A5-F835-498C-937F-620BD643D9A3}" type="pres">
      <dgm:prSet presAssocID="{A4EB909C-9C9E-46FB-AD22-7AB2A09E15EC}" presName="arrow" presStyleLbl="node1" presStyleIdx="2" presStyleCnt="3"/>
      <dgm:spPr/>
    </dgm:pt>
    <dgm:pt modelId="{5910EB9A-DCC0-4059-B18E-1A21CB7D2C57}" type="pres">
      <dgm:prSet presAssocID="{A4EB909C-9C9E-46FB-AD22-7AB2A09E15EC}" presName="descendantArrow" presStyleCnt="0"/>
      <dgm:spPr/>
    </dgm:pt>
    <dgm:pt modelId="{D4209179-2A4E-45FD-9825-D50AEE20D077}" type="pres">
      <dgm:prSet presAssocID="{9217F1C0-194E-47EF-8984-22891436B07F}" presName="childTextArrow" presStyleLbl="fgAccFollowNode1" presStyleIdx="4" presStyleCnt="6">
        <dgm:presLayoutVars>
          <dgm:bulletEnabled val="1"/>
        </dgm:presLayoutVars>
      </dgm:prSet>
      <dgm:spPr/>
    </dgm:pt>
    <dgm:pt modelId="{6FE68086-8758-48B5-BDA9-E3AF6EC4911B}" type="pres">
      <dgm:prSet presAssocID="{E30BA810-1FF3-44DA-A8A5-82C414919404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C5340A01-0B39-4111-B215-DDD04209B2ED}" srcId="{F06D7A50-EE0D-444D-AC8E-898C1FA1462E}" destId="{870B3CDE-979B-4EA8-89AC-B0595DE12BCA}" srcOrd="2" destOrd="0" parTransId="{330D7423-744D-4030-8D42-83E2A8922713}" sibTransId="{597506FE-210D-489B-B4B0-85C2A9CF153B}"/>
    <dgm:cxn modelId="{D7B8590F-D6C3-4383-A022-CC8F0CBC4FDC}" srcId="{870B3CDE-979B-4EA8-89AC-B0595DE12BCA}" destId="{ADC5890B-2167-4E47-AD7B-1DFF3734CD28}" srcOrd="1" destOrd="0" parTransId="{9B7D4AAB-AE4B-4ED8-BF4B-6D33C4AF8C88}" sibTransId="{04C81CB7-0526-4828-B05E-190173E1630C}"/>
    <dgm:cxn modelId="{647FC21A-951F-4AE1-819C-E57AFBAA7B89}" type="presOf" srcId="{9217F1C0-194E-47EF-8984-22891436B07F}" destId="{D4209179-2A4E-45FD-9825-D50AEE20D077}" srcOrd="0" destOrd="0" presId="urn:microsoft.com/office/officeart/2005/8/layout/process4"/>
    <dgm:cxn modelId="{2A158A24-CA89-439D-9F9D-DB4BC03F4861}" srcId="{7F5DD3CF-6D75-43D9-BE94-E430C37CCC03}" destId="{74D621AE-806E-4F12-9D63-00E86A8ACB92}" srcOrd="1" destOrd="0" parTransId="{670E7047-252E-463A-8173-A51BF09A79C8}" sibTransId="{2A095540-B709-44B5-A027-41852D15F870}"/>
    <dgm:cxn modelId="{3543D834-F21C-4D1A-A7C0-611AF4D1F1C5}" type="presOf" srcId="{7F5DD3CF-6D75-43D9-BE94-E430C37CCC03}" destId="{BDBF3E3B-02FE-4F73-9FD6-1F44286C39A5}" srcOrd="0" destOrd="0" presId="urn:microsoft.com/office/officeart/2005/8/layout/process4"/>
    <dgm:cxn modelId="{31A4FB3B-FE98-4474-9B2C-B8B08E9DC0A2}" type="presOf" srcId="{1ACC6B92-5194-4784-BDE8-5A13848BDA32}" destId="{9ECB9A1F-425B-410B-870F-900FF7640BAE}" srcOrd="0" destOrd="0" presId="urn:microsoft.com/office/officeart/2005/8/layout/process4"/>
    <dgm:cxn modelId="{9C141341-82B2-439F-AF14-6EEFBEF7B90C}" srcId="{870B3CDE-979B-4EA8-89AC-B0595DE12BCA}" destId="{E09D4021-A6D1-43C9-9F3E-A6E47EC6E60B}" srcOrd="0" destOrd="0" parTransId="{174FC058-1901-4BC0-BAC9-DF2E75E4DBB8}" sibTransId="{EAF4725B-7E54-45BF-A147-66BB7807B835}"/>
    <dgm:cxn modelId="{1E9CED42-CAAA-4692-B944-6AE1415D294E}" srcId="{A4EB909C-9C9E-46FB-AD22-7AB2A09E15EC}" destId="{E30BA810-1FF3-44DA-A8A5-82C414919404}" srcOrd="1" destOrd="0" parTransId="{5B7EF11C-E46C-472F-9316-6236ACE0F24B}" sibTransId="{0548444C-C1BB-4CB0-AD5E-C378BBB7E28B}"/>
    <dgm:cxn modelId="{0FF9A171-C2EB-495C-8541-481A2029E488}" type="presOf" srcId="{A4EB909C-9C9E-46FB-AD22-7AB2A09E15EC}" destId="{74599AA1-2DEF-467D-96E9-F2895A98A87E}" srcOrd="0" destOrd="0" presId="urn:microsoft.com/office/officeart/2005/8/layout/process4"/>
    <dgm:cxn modelId="{DC445B75-31A4-4CC3-9577-037F9E13453A}" type="presOf" srcId="{A4EB909C-9C9E-46FB-AD22-7AB2A09E15EC}" destId="{6D8592A5-F835-498C-937F-620BD643D9A3}" srcOrd="1" destOrd="0" presId="urn:microsoft.com/office/officeart/2005/8/layout/process4"/>
    <dgm:cxn modelId="{5758CA75-0A5E-4732-BFC9-8D0DCB72EE53}" type="presOf" srcId="{74D621AE-806E-4F12-9D63-00E86A8ACB92}" destId="{0E6B5AF7-9F50-4842-9E05-31ABF1047A1A}" srcOrd="0" destOrd="0" presId="urn:microsoft.com/office/officeart/2005/8/layout/process4"/>
    <dgm:cxn modelId="{6F993B77-A15C-4214-84DC-5C76FC42C895}" type="presOf" srcId="{ADC5890B-2167-4E47-AD7B-1DFF3734CD28}" destId="{F62925FE-0BA8-491C-B31F-FE25AA25C53C}" srcOrd="0" destOrd="0" presId="urn:microsoft.com/office/officeart/2005/8/layout/process4"/>
    <dgm:cxn modelId="{C6091259-0E1E-4A30-9760-88E36F43811B}" type="presOf" srcId="{870B3CDE-979B-4EA8-89AC-B0595DE12BCA}" destId="{233A3189-2436-4869-BA9A-93285B986352}" srcOrd="1" destOrd="0" presId="urn:microsoft.com/office/officeart/2005/8/layout/process4"/>
    <dgm:cxn modelId="{C08FDC88-04C8-4418-AF04-E160E328EA50}" srcId="{F06D7A50-EE0D-444D-AC8E-898C1FA1462E}" destId="{A4EB909C-9C9E-46FB-AD22-7AB2A09E15EC}" srcOrd="0" destOrd="0" parTransId="{2C1CD6A6-9D41-414D-B197-E00D2B4C85D5}" sibTransId="{7905D435-7979-405C-B2EC-D696098FF301}"/>
    <dgm:cxn modelId="{F4EA9C8C-D18F-4864-BA69-1AFCA5D5BAF0}" type="presOf" srcId="{870B3CDE-979B-4EA8-89AC-B0595DE12BCA}" destId="{2214A3DC-1385-46F1-9D0C-705F41E0E3EA}" srcOrd="0" destOrd="0" presId="urn:microsoft.com/office/officeart/2005/8/layout/process4"/>
    <dgm:cxn modelId="{2F3830A6-CE4F-4AFD-8333-1E10942F1A31}" type="presOf" srcId="{E30BA810-1FF3-44DA-A8A5-82C414919404}" destId="{6FE68086-8758-48B5-BDA9-E3AF6EC4911B}" srcOrd="0" destOrd="0" presId="urn:microsoft.com/office/officeart/2005/8/layout/process4"/>
    <dgm:cxn modelId="{2D171AA7-58C6-4C6F-BFF1-C312DC3524B5}" srcId="{F06D7A50-EE0D-444D-AC8E-898C1FA1462E}" destId="{7F5DD3CF-6D75-43D9-BE94-E430C37CCC03}" srcOrd="1" destOrd="0" parTransId="{9BB497D2-B350-441B-9BFB-E1CA0BFF2147}" sibTransId="{5895901C-6292-4713-A91C-70259D2461F1}"/>
    <dgm:cxn modelId="{A6B110AD-0C01-4202-9721-C767E818868C}" type="presOf" srcId="{7F5DD3CF-6D75-43D9-BE94-E430C37CCC03}" destId="{F6F4DF1F-71F7-48A1-8B3F-6EC92698EB57}" srcOrd="1" destOrd="0" presId="urn:microsoft.com/office/officeart/2005/8/layout/process4"/>
    <dgm:cxn modelId="{86EF71B0-C462-44E4-A4F5-841CCCB6952F}" srcId="{A4EB909C-9C9E-46FB-AD22-7AB2A09E15EC}" destId="{9217F1C0-194E-47EF-8984-22891436B07F}" srcOrd="0" destOrd="0" parTransId="{48B51295-34F0-47FC-B83C-BC076C183100}" sibTransId="{A3ED5F9E-AE7D-40BC-8E08-FF5603B7FA48}"/>
    <dgm:cxn modelId="{D5095ACB-282B-42BA-9BD1-8974764BF12F}" type="presOf" srcId="{F06D7A50-EE0D-444D-AC8E-898C1FA1462E}" destId="{99F95FA9-85E5-4B83-815D-DA8DD64BA2FF}" srcOrd="0" destOrd="0" presId="urn:microsoft.com/office/officeart/2005/8/layout/process4"/>
    <dgm:cxn modelId="{04FEDFD3-BC42-4686-A37C-EE27DA790AD9}" srcId="{7F5DD3CF-6D75-43D9-BE94-E430C37CCC03}" destId="{1ACC6B92-5194-4784-BDE8-5A13848BDA32}" srcOrd="0" destOrd="0" parTransId="{3E25A6BF-8537-47C4-B3D9-47ACBC57C49E}" sibTransId="{3F8D889A-B449-46BE-AB81-079D9C660169}"/>
    <dgm:cxn modelId="{DF0F73F3-5AE3-489C-BEF1-71721F4351D5}" type="presOf" srcId="{E09D4021-A6D1-43C9-9F3E-A6E47EC6E60B}" destId="{24DA7BFD-4F93-45E0-8D76-CD5522C43B23}" srcOrd="0" destOrd="0" presId="urn:microsoft.com/office/officeart/2005/8/layout/process4"/>
    <dgm:cxn modelId="{8ED8968C-2F84-4DBE-B20A-A6E66D0F8AA7}" type="presParOf" srcId="{99F95FA9-85E5-4B83-815D-DA8DD64BA2FF}" destId="{4D20E5B9-EE6D-411D-ADC8-2754017797D6}" srcOrd="0" destOrd="0" presId="urn:microsoft.com/office/officeart/2005/8/layout/process4"/>
    <dgm:cxn modelId="{53FE16FD-B402-4F7A-A76B-B9C09B7F3D06}" type="presParOf" srcId="{4D20E5B9-EE6D-411D-ADC8-2754017797D6}" destId="{2214A3DC-1385-46F1-9D0C-705F41E0E3EA}" srcOrd="0" destOrd="0" presId="urn:microsoft.com/office/officeart/2005/8/layout/process4"/>
    <dgm:cxn modelId="{D026FF6A-9E3B-49FE-84E4-6541CD19CED7}" type="presParOf" srcId="{4D20E5B9-EE6D-411D-ADC8-2754017797D6}" destId="{233A3189-2436-4869-BA9A-93285B986352}" srcOrd="1" destOrd="0" presId="urn:microsoft.com/office/officeart/2005/8/layout/process4"/>
    <dgm:cxn modelId="{7ECC9F43-31CE-43B2-BAE2-07A6C8668600}" type="presParOf" srcId="{4D20E5B9-EE6D-411D-ADC8-2754017797D6}" destId="{B2548254-ED71-4A53-979F-530DDDFF37C2}" srcOrd="2" destOrd="0" presId="urn:microsoft.com/office/officeart/2005/8/layout/process4"/>
    <dgm:cxn modelId="{A9CA8D9B-6C6B-4604-BAEA-2CE83363FA1F}" type="presParOf" srcId="{B2548254-ED71-4A53-979F-530DDDFF37C2}" destId="{24DA7BFD-4F93-45E0-8D76-CD5522C43B23}" srcOrd="0" destOrd="0" presId="urn:microsoft.com/office/officeart/2005/8/layout/process4"/>
    <dgm:cxn modelId="{3C8F7183-DFEA-4A33-A2C8-2A1011D3729E}" type="presParOf" srcId="{B2548254-ED71-4A53-979F-530DDDFF37C2}" destId="{F62925FE-0BA8-491C-B31F-FE25AA25C53C}" srcOrd="1" destOrd="0" presId="urn:microsoft.com/office/officeart/2005/8/layout/process4"/>
    <dgm:cxn modelId="{CD0C052B-3AF6-4D8D-A769-6F6E0270D871}" type="presParOf" srcId="{99F95FA9-85E5-4B83-815D-DA8DD64BA2FF}" destId="{7507DD05-1D12-4B3B-8CC8-CEDAF7186972}" srcOrd="1" destOrd="0" presId="urn:microsoft.com/office/officeart/2005/8/layout/process4"/>
    <dgm:cxn modelId="{E76AC1E8-3B0F-401B-905D-799224659D2F}" type="presParOf" srcId="{99F95FA9-85E5-4B83-815D-DA8DD64BA2FF}" destId="{4A9FAF13-1582-46AE-A510-19C45E9F54BD}" srcOrd="2" destOrd="0" presId="urn:microsoft.com/office/officeart/2005/8/layout/process4"/>
    <dgm:cxn modelId="{99ACCB14-8B04-4672-9C9C-B32FBAD43B22}" type="presParOf" srcId="{4A9FAF13-1582-46AE-A510-19C45E9F54BD}" destId="{BDBF3E3B-02FE-4F73-9FD6-1F44286C39A5}" srcOrd="0" destOrd="0" presId="urn:microsoft.com/office/officeart/2005/8/layout/process4"/>
    <dgm:cxn modelId="{4D62BF83-E92D-461F-BBC8-B47D26177F20}" type="presParOf" srcId="{4A9FAF13-1582-46AE-A510-19C45E9F54BD}" destId="{F6F4DF1F-71F7-48A1-8B3F-6EC92698EB57}" srcOrd="1" destOrd="0" presId="urn:microsoft.com/office/officeart/2005/8/layout/process4"/>
    <dgm:cxn modelId="{FC655892-6B8E-4A19-A04D-AA4C8502731B}" type="presParOf" srcId="{4A9FAF13-1582-46AE-A510-19C45E9F54BD}" destId="{E629B800-DAFA-4293-AB97-47C853370922}" srcOrd="2" destOrd="0" presId="urn:microsoft.com/office/officeart/2005/8/layout/process4"/>
    <dgm:cxn modelId="{25D3F6B1-2EBF-4DB0-B34C-340DA65B6E48}" type="presParOf" srcId="{E629B800-DAFA-4293-AB97-47C853370922}" destId="{9ECB9A1F-425B-410B-870F-900FF7640BAE}" srcOrd="0" destOrd="0" presId="urn:microsoft.com/office/officeart/2005/8/layout/process4"/>
    <dgm:cxn modelId="{0C5B9BF1-370F-46AD-A832-3FF4B6026EA7}" type="presParOf" srcId="{E629B800-DAFA-4293-AB97-47C853370922}" destId="{0E6B5AF7-9F50-4842-9E05-31ABF1047A1A}" srcOrd="1" destOrd="0" presId="urn:microsoft.com/office/officeart/2005/8/layout/process4"/>
    <dgm:cxn modelId="{B0B3EBAD-0521-45DA-9146-B6EB089B25F0}" type="presParOf" srcId="{99F95FA9-85E5-4B83-815D-DA8DD64BA2FF}" destId="{866947E8-BE14-4CA9-8BDB-77463A2A6970}" srcOrd="3" destOrd="0" presId="urn:microsoft.com/office/officeart/2005/8/layout/process4"/>
    <dgm:cxn modelId="{6A651959-340E-4B71-9BCF-88A00FCD7EB3}" type="presParOf" srcId="{99F95FA9-85E5-4B83-815D-DA8DD64BA2FF}" destId="{48CE5AE1-D2A7-4E63-9C1E-AC27471F554D}" srcOrd="4" destOrd="0" presId="urn:microsoft.com/office/officeart/2005/8/layout/process4"/>
    <dgm:cxn modelId="{2D592881-FACA-4996-89D5-633586ADC341}" type="presParOf" srcId="{48CE5AE1-D2A7-4E63-9C1E-AC27471F554D}" destId="{74599AA1-2DEF-467D-96E9-F2895A98A87E}" srcOrd="0" destOrd="0" presId="urn:microsoft.com/office/officeart/2005/8/layout/process4"/>
    <dgm:cxn modelId="{6DF5E920-5D12-4ED9-9398-DFE6879E9C52}" type="presParOf" srcId="{48CE5AE1-D2A7-4E63-9C1E-AC27471F554D}" destId="{6D8592A5-F835-498C-937F-620BD643D9A3}" srcOrd="1" destOrd="0" presId="urn:microsoft.com/office/officeart/2005/8/layout/process4"/>
    <dgm:cxn modelId="{8B6E5428-18B7-4574-B1AD-3992A2BCE7C1}" type="presParOf" srcId="{48CE5AE1-D2A7-4E63-9C1E-AC27471F554D}" destId="{5910EB9A-DCC0-4059-B18E-1A21CB7D2C57}" srcOrd="2" destOrd="0" presId="urn:microsoft.com/office/officeart/2005/8/layout/process4"/>
    <dgm:cxn modelId="{CCECAA5A-896E-4FB0-80BE-15063D642A4C}" type="presParOf" srcId="{5910EB9A-DCC0-4059-B18E-1A21CB7D2C57}" destId="{D4209179-2A4E-45FD-9825-D50AEE20D077}" srcOrd="0" destOrd="0" presId="urn:microsoft.com/office/officeart/2005/8/layout/process4"/>
    <dgm:cxn modelId="{D66EE9D1-F2E7-453D-ABB1-80B91314447D}" type="presParOf" srcId="{5910EB9A-DCC0-4059-B18E-1A21CB7D2C57}" destId="{6FE68086-8758-48B5-BDA9-E3AF6EC4911B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F22AD9-80B6-464B-B642-4A2A73AA10B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51CCE8A9-97BB-4963-B983-908C8904AB76}">
      <dgm:prSet phldrT="[Tekst]"/>
      <dgm:spPr/>
      <dgm:t>
        <a:bodyPr/>
        <a:lstStyle/>
        <a:p>
          <a:r>
            <a:rPr lang="pl-PL" dirty="0"/>
            <a:t>myślą</a:t>
          </a:r>
        </a:p>
      </dgm:t>
    </dgm:pt>
    <dgm:pt modelId="{E646C9A0-F621-4C0A-B7D2-8DD6E8A1817C}" type="parTrans" cxnId="{7143085A-A97E-4221-81FC-AB494AC2BCC5}">
      <dgm:prSet/>
      <dgm:spPr/>
      <dgm:t>
        <a:bodyPr/>
        <a:lstStyle/>
        <a:p>
          <a:endParaRPr lang="pl-PL"/>
        </a:p>
      </dgm:t>
    </dgm:pt>
    <dgm:pt modelId="{01A683C9-6077-4112-B7B5-21D04023AFBF}" type="sibTrans" cxnId="{7143085A-A97E-4221-81FC-AB494AC2BCC5}">
      <dgm:prSet/>
      <dgm:spPr/>
      <dgm:t>
        <a:bodyPr/>
        <a:lstStyle/>
        <a:p>
          <a:endParaRPr lang="pl-PL"/>
        </a:p>
      </dgm:t>
    </dgm:pt>
    <dgm:pt modelId="{00FDA83D-6C43-4C36-BF40-A25F97F92C1D}">
      <dgm:prSet phldrT="[Tekst]"/>
      <dgm:spPr/>
      <dgm:t>
        <a:bodyPr/>
        <a:lstStyle/>
        <a:p>
          <a:r>
            <a:rPr lang="pl-PL" dirty="0"/>
            <a:t>mową</a:t>
          </a:r>
        </a:p>
      </dgm:t>
    </dgm:pt>
    <dgm:pt modelId="{EDCC383C-0797-4047-B909-483E68CC7043}" type="parTrans" cxnId="{B0AE4FAA-4B67-4E85-9894-08D919AC836E}">
      <dgm:prSet/>
      <dgm:spPr/>
      <dgm:t>
        <a:bodyPr/>
        <a:lstStyle/>
        <a:p>
          <a:endParaRPr lang="pl-PL"/>
        </a:p>
      </dgm:t>
    </dgm:pt>
    <dgm:pt modelId="{121335A9-56E1-4C9F-9FC0-E84C5BB92B6B}" type="sibTrans" cxnId="{B0AE4FAA-4B67-4E85-9894-08D919AC836E}">
      <dgm:prSet/>
      <dgm:spPr/>
      <dgm:t>
        <a:bodyPr/>
        <a:lstStyle/>
        <a:p>
          <a:endParaRPr lang="pl-PL"/>
        </a:p>
      </dgm:t>
    </dgm:pt>
    <dgm:pt modelId="{85035DB7-1DBF-44BA-B217-D5E999A62606}">
      <dgm:prSet phldrT="[Tekst]"/>
      <dgm:spPr/>
      <dgm:t>
        <a:bodyPr/>
        <a:lstStyle/>
        <a:p>
          <a:r>
            <a:rPr lang="pl-PL" dirty="0"/>
            <a:t>uczynkiem</a:t>
          </a:r>
        </a:p>
      </dgm:t>
    </dgm:pt>
    <dgm:pt modelId="{B9FB9B80-407A-41BA-ABA1-63C41F9631C8}" type="parTrans" cxnId="{CDB9E8D4-F868-4547-8D8D-C72FE2CCCD1D}">
      <dgm:prSet/>
      <dgm:spPr/>
      <dgm:t>
        <a:bodyPr/>
        <a:lstStyle/>
        <a:p>
          <a:endParaRPr lang="pl-PL"/>
        </a:p>
      </dgm:t>
    </dgm:pt>
    <dgm:pt modelId="{B863DBD4-10C3-4EC4-9964-4252B73C86B3}" type="sibTrans" cxnId="{CDB9E8D4-F868-4547-8D8D-C72FE2CCCD1D}">
      <dgm:prSet/>
      <dgm:spPr/>
      <dgm:t>
        <a:bodyPr/>
        <a:lstStyle/>
        <a:p>
          <a:endParaRPr lang="pl-PL"/>
        </a:p>
      </dgm:t>
    </dgm:pt>
    <dgm:pt modelId="{07568F8D-FB2A-4AA7-B805-F85CB642F216}">
      <dgm:prSet phldrT="[Tekst]"/>
      <dgm:spPr/>
      <dgm:t>
        <a:bodyPr/>
        <a:lstStyle/>
        <a:p>
          <a:r>
            <a:rPr lang="pl-PL" dirty="0"/>
            <a:t>zaniedbaniem</a:t>
          </a:r>
        </a:p>
      </dgm:t>
    </dgm:pt>
    <dgm:pt modelId="{BDE7D6C3-B8C6-40A8-9A02-A348019D4301}" type="parTrans" cxnId="{775C09B0-445E-44D5-A019-C2BF1B367762}">
      <dgm:prSet/>
      <dgm:spPr/>
      <dgm:t>
        <a:bodyPr/>
        <a:lstStyle/>
        <a:p>
          <a:endParaRPr lang="pl-PL"/>
        </a:p>
      </dgm:t>
    </dgm:pt>
    <dgm:pt modelId="{2DCE99A4-4A61-469C-B223-33802D07BA24}" type="sibTrans" cxnId="{775C09B0-445E-44D5-A019-C2BF1B367762}">
      <dgm:prSet/>
      <dgm:spPr/>
      <dgm:t>
        <a:bodyPr/>
        <a:lstStyle/>
        <a:p>
          <a:endParaRPr lang="pl-PL"/>
        </a:p>
      </dgm:t>
    </dgm:pt>
    <dgm:pt modelId="{017C9514-2B69-4244-83F6-1A182DEDAEB6}" type="pres">
      <dgm:prSet presAssocID="{2CF22AD9-80B6-464B-B642-4A2A73AA10B4}" presName="diagram" presStyleCnt="0">
        <dgm:presLayoutVars>
          <dgm:dir/>
          <dgm:resizeHandles val="exact"/>
        </dgm:presLayoutVars>
      </dgm:prSet>
      <dgm:spPr/>
    </dgm:pt>
    <dgm:pt modelId="{1CDBE23E-840C-4149-9124-2E54D29595DD}" type="pres">
      <dgm:prSet presAssocID="{51CCE8A9-97BB-4963-B983-908C8904AB76}" presName="node" presStyleLbl="node1" presStyleIdx="0" presStyleCnt="4">
        <dgm:presLayoutVars>
          <dgm:bulletEnabled val="1"/>
        </dgm:presLayoutVars>
      </dgm:prSet>
      <dgm:spPr/>
    </dgm:pt>
    <dgm:pt modelId="{ECBDA863-2204-4B10-859B-832C56EAA722}" type="pres">
      <dgm:prSet presAssocID="{01A683C9-6077-4112-B7B5-21D04023AFBF}" presName="sibTrans" presStyleCnt="0"/>
      <dgm:spPr/>
    </dgm:pt>
    <dgm:pt modelId="{E7220925-98C6-428A-BEC2-C029AC9202DD}" type="pres">
      <dgm:prSet presAssocID="{00FDA83D-6C43-4C36-BF40-A25F97F92C1D}" presName="node" presStyleLbl="node1" presStyleIdx="1" presStyleCnt="4">
        <dgm:presLayoutVars>
          <dgm:bulletEnabled val="1"/>
        </dgm:presLayoutVars>
      </dgm:prSet>
      <dgm:spPr/>
    </dgm:pt>
    <dgm:pt modelId="{1FF6036C-549D-4C26-9378-3B4C8A995171}" type="pres">
      <dgm:prSet presAssocID="{121335A9-56E1-4C9F-9FC0-E84C5BB92B6B}" presName="sibTrans" presStyleCnt="0"/>
      <dgm:spPr/>
    </dgm:pt>
    <dgm:pt modelId="{EDA5BDC4-5AF2-42BA-8077-192CCA89F134}" type="pres">
      <dgm:prSet presAssocID="{85035DB7-1DBF-44BA-B217-D5E999A62606}" presName="node" presStyleLbl="node1" presStyleIdx="2" presStyleCnt="4">
        <dgm:presLayoutVars>
          <dgm:bulletEnabled val="1"/>
        </dgm:presLayoutVars>
      </dgm:prSet>
      <dgm:spPr/>
    </dgm:pt>
    <dgm:pt modelId="{B00412AF-DDC9-4085-986D-00DA16602F78}" type="pres">
      <dgm:prSet presAssocID="{B863DBD4-10C3-4EC4-9964-4252B73C86B3}" presName="sibTrans" presStyleCnt="0"/>
      <dgm:spPr/>
    </dgm:pt>
    <dgm:pt modelId="{950E9F0B-07B0-4CD7-8FA2-A6A25AB0C8AC}" type="pres">
      <dgm:prSet presAssocID="{07568F8D-FB2A-4AA7-B805-F85CB642F216}" presName="node" presStyleLbl="node1" presStyleIdx="3" presStyleCnt="4">
        <dgm:presLayoutVars>
          <dgm:bulletEnabled val="1"/>
        </dgm:presLayoutVars>
      </dgm:prSet>
      <dgm:spPr/>
    </dgm:pt>
  </dgm:ptLst>
  <dgm:cxnLst>
    <dgm:cxn modelId="{F9A48D55-447E-40EA-BA40-0880F2350FBE}" type="presOf" srcId="{85035DB7-1DBF-44BA-B217-D5E999A62606}" destId="{EDA5BDC4-5AF2-42BA-8077-192CCA89F134}" srcOrd="0" destOrd="0" presId="urn:microsoft.com/office/officeart/2005/8/layout/default"/>
    <dgm:cxn modelId="{7143085A-A97E-4221-81FC-AB494AC2BCC5}" srcId="{2CF22AD9-80B6-464B-B642-4A2A73AA10B4}" destId="{51CCE8A9-97BB-4963-B983-908C8904AB76}" srcOrd="0" destOrd="0" parTransId="{E646C9A0-F621-4C0A-B7D2-8DD6E8A1817C}" sibTransId="{01A683C9-6077-4112-B7B5-21D04023AFBF}"/>
    <dgm:cxn modelId="{B0AE4FAA-4B67-4E85-9894-08D919AC836E}" srcId="{2CF22AD9-80B6-464B-B642-4A2A73AA10B4}" destId="{00FDA83D-6C43-4C36-BF40-A25F97F92C1D}" srcOrd="1" destOrd="0" parTransId="{EDCC383C-0797-4047-B909-483E68CC7043}" sibTransId="{121335A9-56E1-4C9F-9FC0-E84C5BB92B6B}"/>
    <dgm:cxn modelId="{775C09B0-445E-44D5-A019-C2BF1B367762}" srcId="{2CF22AD9-80B6-464B-B642-4A2A73AA10B4}" destId="{07568F8D-FB2A-4AA7-B805-F85CB642F216}" srcOrd="3" destOrd="0" parTransId="{BDE7D6C3-B8C6-40A8-9A02-A348019D4301}" sibTransId="{2DCE99A4-4A61-469C-B223-33802D07BA24}"/>
    <dgm:cxn modelId="{31768ABA-A5EC-48BF-90FC-DFF2CA8C4D9D}" type="presOf" srcId="{51CCE8A9-97BB-4963-B983-908C8904AB76}" destId="{1CDBE23E-840C-4149-9124-2E54D29595DD}" srcOrd="0" destOrd="0" presId="urn:microsoft.com/office/officeart/2005/8/layout/default"/>
    <dgm:cxn modelId="{CEB1D9CA-5C0A-45B8-BB0C-11D17FBAD669}" type="presOf" srcId="{2CF22AD9-80B6-464B-B642-4A2A73AA10B4}" destId="{017C9514-2B69-4244-83F6-1A182DEDAEB6}" srcOrd="0" destOrd="0" presId="urn:microsoft.com/office/officeart/2005/8/layout/default"/>
    <dgm:cxn modelId="{CDB9E8D4-F868-4547-8D8D-C72FE2CCCD1D}" srcId="{2CF22AD9-80B6-464B-B642-4A2A73AA10B4}" destId="{85035DB7-1DBF-44BA-B217-D5E999A62606}" srcOrd="2" destOrd="0" parTransId="{B9FB9B80-407A-41BA-ABA1-63C41F9631C8}" sibTransId="{B863DBD4-10C3-4EC4-9964-4252B73C86B3}"/>
    <dgm:cxn modelId="{B269B5E7-407F-4936-BAA8-092D56CABEC2}" type="presOf" srcId="{00FDA83D-6C43-4C36-BF40-A25F97F92C1D}" destId="{E7220925-98C6-428A-BEC2-C029AC9202DD}" srcOrd="0" destOrd="0" presId="urn:microsoft.com/office/officeart/2005/8/layout/default"/>
    <dgm:cxn modelId="{98A9F1FD-569D-4A54-B317-B030976F55DF}" type="presOf" srcId="{07568F8D-FB2A-4AA7-B805-F85CB642F216}" destId="{950E9F0B-07B0-4CD7-8FA2-A6A25AB0C8AC}" srcOrd="0" destOrd="0" presId="urn:microsoft.com/office/officeart/2005/8/layout/default"/>
    <dgm:cxn modelId="{CEFCEDB8-966A-4492-8F5C-8E4383EA95E6}" type="presParOf" srcId="{017C9514-2B69-4244-83F6-1A182DEDAEB6}" destId="{1CDBE23E-840C-4149-9124-2E54D29595DD}" srcOrd="0" destOrd="0" presId="urn:microsoft.com/office/officeart/2005/8/layout/default"/>
    <dgm:cxn modelId="{63660BF7-E98F-4811-91C9-9FAEEA0C0BB9}" type="presParOf" srcId="{017C9514-2B69-4244-83F6-1A182DEDAEB6}" destId="{ECBDA863-2204-4B10-859B-832C56EAA722}" srcOrd="1" destOrd="0" presId="urn:microsoft.com/office/officeart/2005/8/layout/default"/>
    <dgm:cxn modelId="{8013D0CB-B39B-49C9-9331-AA2858FD40E2}" type="presParOf" srcId="{017C9514-2B69-4244-83F6-1A182DEDAEB6}" destId="{E7220925-98C6-428A-BEC2-C029AC9202DD}" srcOrd="2" destOrd="0" presId="urn:microsoft.com/office/officeart/2005/8/layout/default"/>
    <dgm:cxn modelId="{941C9992-E1D1-43A9-9E26-44D2B8DC50DC}" type="presParOf" srcId="{017C9514-2B69-4244-83F6-1A182DEDAEB6}" destId="{1FF6036C-549D-4C26-9378-3B4C8A995171}" srcOrd="3" destOrd="0" presId="urn:microsoft.com/office/officeart/2005/8/layout/default"/>
    <dgm:cxn modelId="{52A4CBAC-A5CF-42E7-ABB9-AFCC329BE5A4}" type="presParOf" srcId="{017C9514-2B69-4244-83F6-1A182DEDAEB6}" destId="{EDA5BDC4-5AF2-42BA-8077-192CCA89F134}" srcOrd="4" destOrd="0" presId="urn:microsoft.com/office/officeart/2005/8/layout/default"/>
    <dgm:cxn modelId="{FBE2D8F3-D690-4B4C-9DC2-371B8C801A16}" type="presParOf" srcId="{017C9514-2B69-4244-83F6-1A182DEDAEB6}" destId="{B00412AF-DDC9-4085-986D-00DA16602F78}" srcOrd="5" destOrd="0" presId="urn:microsoft.com/office/officeart/2005/8/layout/default"/>
    <dgm:cxn modelId="{D1DC3420-71CB-4278-895E-FC5E67CF018C}" type="presParOf" srcId="{017C9514-2B69-4244-83F6-1A182DEDAEB6}" destId="{950E9F0B-07B0-4CD7-8FA2-A6A25AB0C8A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8ADD07-D841-4969-8F9E-B833CC2F364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48CB20E1-8887-4919-9FA0-400D17944FCE}">
      <dgm:prSet phldrT="[Tekst]"/>
      <dgm:spPr/>
      <dgm:t>
        <a:bodyPr/>
        <a:lstStyle/>
        <a:p>
          <a:r>
            <a:rPr lang="pl-PL" dirty="0"/>
            <a:t>nierząd</a:t>
          </a:r>
        </a:p>
      </dgm:t>
    </dgm:pt>
    <dgm:pt modelId="{EFF16E32-AB53-4E8D-9D94-647696A7911D}" type="parTrans" cxnId="{2BA47825-E906-4BB5-873B-7C419F556C5E}">
      <dgm:prSet/>
      <dgm:spPr/>
      <dgm:t>
        <a:bodyPr/>
        <a:lstStyle/>
        <a:p>
          <a:endParaRPr lang="pl-PL"/>
        </a:p>
      </dgm:t>
    </dgm:pt>
    <dgm:pt modelId="{C21BAC32-4ECD-42C7-91F6-B08941E80197}" type="sibTrans" cxnId="{2BA47825-E906-4BB5-873B-7C419F556C5E}">
      <dgm:prSet/>
      <dgm:spPr/>
      <dgm:t>
        <a:bodyPr/>
        <a:lstStyle/>
        <a:p>
          <a:endParaRPr lang="pl-PL"/>
        </a:p>
      </dgm:t>
    </dgm:pt>
    <dgm:pt modelId="{B853C696-C472-4383-B459-64B3A26BFC05}">
      <dgm:prSet phldrT="[Tekst]"/>
      <dgm:spPr/>
      <dgm:t>
        <a:bodyPr/>
        <a:lstStyle/>
        <a:p>
          <a:r>
            <a:rPr lang="pl-PL" dirty="0"/>
            <a:t>nieczystość</a:t>
          </a:r>
        </a:p>
      </dgm:t>
    </dgm:pt>
    <dgm:pt modelId="{273609A6-BA0A-4A5D-8A8A-C2E174F5A95C}" type="parTrans" cxnId="{973C6CE3-456D-4CF2-BE0A-89ED6C6A33BF}">
      <dgm:prSet/>
      <dgm:spPr/>
      <dgm:t>
        <a:bodyPr/>
        <a:lstStyle/>
        <a:p>
          <a:endParaRPr lang="pl-PL"/>
        </a:p>
      </dgm:t>
    </dgm:pt>
    <dgm:pt modelId="{87F59499-76CC-4684-B984-0E1058DD47A5}" type="sibTrans" cxnId="{973C6CE3-456D-4CF2-BE0A-89ED6C6A33BF}">
      <dgm:prSet/>
      <dgm:spPr/>
      <dgm:t>
        <a:bodyPr/>
        <a:lstStyle/>
        <a:p>
          <a:endParaRPr lang="pl-PL"/>
        </a:p>
      </dgm:t>
    </dgm:pt>
    <dgm:pt modelId="{094E96C9-01E2-4732-A819-50CD356DDE67}">
      <dgm:prSet phldrT="[Tekst]"/>
      <dgm:spPr/>
      <dgm:t>
        <a:bodyPr/>
        <a:lstStyle/>
        <a:p>
          <a:r>
            <a:rPr lang="pl-PL" dirty="0"/>
            <a:t>wyuzdanie</a:t>
          </a:r>
        </a:p>
      </dgm:t>
    </dgm:pt>
    <dgm:pt modelId="{E8B2064E-4569-4E8A-BE2B-6BE07D69E287}" type="parTrans" cxnId="{C3C57993-ADA9-4766-B066-6AB3DAF2D187}">
      <dgm:prSet/>
      <dgm:spPr/>
      <dgm:t>
        <a:bodyPr/>
        <a:lstStyle/>
        <a:p>
          <a:endParaRPr lang="pl-PL"/>
        </a:p>
      </dgm:t>
    </dgm:pt>
    <dgm:pt modelId="{42A7A7C2-B8EA-4EEC-8246-24CE8AE30F8D}" type="sibTrans" cxnId="{C3C57993-ADA9-4766-B066-6AB3DAF2D187}">
      <dgm:prSet/>
      <dgm:spPr/>
      <dgm:t>
        <a:bodyPr/>
        <a:lstStyle/>
        <a:p>
          <a:endParaRPr lang="pl-PL"/>
        </a:p>
      </dgm:t>
    </dgm:pt>
    <dgm:pt modelId="{5BB79842-F5D8-40F6-A8C2-273380A47D8B}">
      <dgm:prSet phldrT="[Tekst]"/>
      <dgm:spPr/>
      <dgm:t>
        <a:bodyPr/>
        <a:lstStyle/>
        <a:p>
          <a:r>
            <a:rPr lang="pl-PL" dirty="0"/>
            <a:t>bałwochwalstwo</a:t>
          </a:r>
        </a:p>
      </dgm:t>
    </dgm:pt>
    <dgm:pt modelId="{D086B8D7-FD58-439C-B03A-2BEE12D5069C}" type="parTrans" cxnId="{7B16A6D9-207D-418E-B4A8-897A7B2FEC9C}">
      <dgm:prSet/>
      <dgm:spPr/>
      <dgm:t>
        <a:bodyPr/>
        <a:lstStyle/>
        <a:p>
          <a:endParaRPr lang="pl-PL"/>
        </a:p>
      </dgm:t>
    </dgm:pt>
    <dgm:pt modelId="{B64560BE-3BF5-4E10-BEC2-41959539C08A}" type="sibTrans" cxnId="{7B16A6D9-207D-418E-B4A8-897A7B2FEC9C}">
      <dgm:prSet/>
      <dgm:spPr/>
      <dgm:t>
        <a:bodyPr/>
        <a:lstStyle/>
        <a:p>
          <a:endParaRPr lang="pl-PL"/>
        </a:p>
      </dgm:t>
    </dgm:pt>
    <dgm:pt modelId="{C9806284-C08B-4D15-A45E-3BFE13A8AABF}">
      <dgm:prSet phldrT="[Tekst]"/>
      <dgm:spPr/>
      <dgm:t>
        <a:bodyPr/>
        <a:lstStyle/>
        <a:p>
          <a:r>
            <a:rPr lang="pl-PL" dirty="0"/>
            <a:t>czary</a:t>
          </a:r>
        </a:p>
      </dgm:t>
    </dgm:pt>
    <dgm:pt modelId="{F3F14FB2-F741-4762-8024-A9796E8239F8}" type="parTrans" cxnId="{DE0907B6-0ED5-4031-8CD8-1292D48C32F2}">
      <dgm:prSet/>
      <dgm:spPr/>
      <dgm:t>
        <a:bodyPr/>
        <a:lstStyle/>
        <a:p>
          <a:endParaRPr lang="pl-PL"/>
        </a:p>
      </dgm:t>
    </dgm:pt>
    <dgm:pt modelId="{9EB340A6-92B7-48AF-8879-22998972D4BA}" type="sibTrans" cxnId="{DE0907B6-0ED5-4031-8CD8-1292D48C32F2}">
      <dgm:prSet/>
      <dgm:spPr/>
      <dgm:t>
        <a:bodyPr/>
        <a:lstStyle/>
        <a:p>
          <a:endParaRPr lang="pl-PL"/>
        </a:p>
      </dgm:t>
    </dgm:pt>
    <dgm:pt modelId="{0A96C2C9-E66A-44B9-BE3E-00B293B175A5}">
      <dgm:prSet/>
      <dgm:spPr/>
      <dgm:t>
        <a:bodyPr/>
        <a:lstStyle/>
        <a:p>
          <a:r>
            <a:rPr lang="pl-PL" dirty="0"/>
            <a:t>nienawiść</a:t>
          </a:r>
        </a:p>
      </dgm:t>
    </dgm:pt>
    <dgm:pt modelId="{07782463-5D51-4B60-BA80-F3F2D8112A8C}" type="parTrans" cxnId="{51519171-B721-4AF3-BE10-3DA5B45658AD}">
      <dgm:prSet/>
      <dgm:spPr/>
      <dgm:t>
        <a:bodyPr/>
        <a:lstStyle/>
        <a:p>
          <a:endParaRPr lang="pl-PL"/>
        </a:p>
      </dgm:t>
    </dgm:pt>
    <dgm:pt modelId="{BD44F4CF-0A0A-4DB3-81AE-59E01D9D5AAA}" type="sibTrans" cxnId="{51519171-B721-4AF3-BE10-3DA5B45658AD}">
      <dgm:prSet/>
      <dgm:spPr/>
      <dgm:t>
        <a:bodyPr/>
        <a:lstStyle/>
        <a:p>
          <a:endParaRPr lang="pl-PL"/>
        </a:p>
      </dgm:t>
    </dgm:pt>
    <dgm:pt modelId="{65476DA8-A20A-4588-9F2C-A55E974BEF7E}">
      <dgm:prSet/>
      <dgm:spPr/>
      <dgm:t>
        <a:bodyPr/>
        <a:lstStyle/>
        <a:p>
          <a:r>
            <a:rPr lang="pl-PL" dirty="0"/>
            <a:t>spór</a:t>
          </a:r>
        </a:p>
      </dgm:t>
    </dgm:pt>
    <dgm:pt modelId="{A4FEA5ED-5847-4F41-B0BD-66BB8AAACF42}" type="parTrans" cxnId="{A17309B5-1C36-4F01-98DE-CC20C807947E}">
      <dgm:prSet/>
      <dgm:spPr/>
      <dgm:t>
        <a:bodyPr/>
        <a:lstStyle/>
        <a:p>
          <a:endParaRPr lang="pl-PL"/>
        </a:p>
      </dgm:t>
    </dgm:pt>
    <dgm:pt modelId="{957FA096-B5DF-4312-B002-BFD66B2FC635}" type="sibTrans" cxnId="{A17309B5-1C36-4F01-98DE-CC20C807947E}">
      <dgm:prSet/>
      <dgm:spPr/>
      <dgm:t>
        <a:bodyPr/>
        <a:lstStyle/>
        <a:p>
          <a:endParaRPr lang="pl-PL"/>
        </a:p>
      </dgm:t>
    </dgm:pt>
    <dgm:pt modelId="{DD8601EB-C24E-4D1C-88B2-2A169A61D53E}">
      <dgm:prSet/>
      <dgm:spPr/>
      <dgm:t>
        <a:bodyPr/>
        <a:lstStyle/>
        <a:p>
          <a:r>
            <a:rPr lang="pl-PL" dirty="0"/>
            <a:t>wzburzenie</a:t>
          </a:r>
        </a:p>
      </dgm:t>
    </dgm:pt>
    <dgm:pt modelId="{BF41A8C0-E896-49C9-B2D4-C09A01F27473}" type="parTrans" cxnId="{14A69B14-5312-49FD-9255-F692D8586B43}">
      <dgm:prSet/>
      <dgm:spPr/>
      <dgm:t>
        <a:bodyPr/>
        <a:lstStyle/>
        <a:p>
          <a:endParaRPr lang="pl-PL"/>
        </a:p>
      </dgm:t>
    </dgm:pt>
    <dgm:pt modelId="{AFB23E1B-8D84-41F4-9E00-BE2DDC4A3558}" type="sibTrans" cxnId="{14A69B14-5312-49FD-9255-F692D8586B43}">
      <dgm:prSet/>
      <dgm:spPr/>
      <dgm:t>
        <a:bodyPr/>
        <a:lstStyle/>
        <a:p>
          <a:endParaRPr lang="pl-PL"/>
        </a:p>
      </dgm:t>
    </dgm:pt>
    <dgm:pt modelId="{AC18F217-181C-47F5-A4DA-D361BD313C88}">
      <dgm:prSet/>
      <dgm:spPr/>
      <dgm:t>
        <a:bodyPr/>
        <a:lstStyle/>
        <a:p>
          <a:r>
            <a:rPr lang="pl-PL" dirty="0"/>
            <a:t>pogoń za zaszczytami</a:t>
          </a:r>
        </a:p>
      </dgm:t>
    </dgm:pt>
    <dgm:pt modelId="{36DD83E4-3F96-4345-B72C-5FF6E0B7D51D}" type="parTrans" cxnId="{315A259C-71D7-4810-91EF-1CE967BD5E00}">
      <dgm:prSet/>
      <dgm:spPr/>
      <dgm:t>
        <a:bodyPr/>
        <a:lstStyle/>
        <a:p>
          <a:endParaRPr lang="pl-PL"/>
        </a:p>
      </dgm:t>
    </dgm:pt>
    <dgm:pt modelId="{CC8F5329-C13F-45C1-87D4-60ECED366BAD}" type="sibTrans" cxnId="{315A259C-71D7-4810-91EF-1CE967BD5E00}">
      <dgm:prSet/>
      <dgm:spPr/>
      <dgm:t>
        <a:bodyPr/>
        <a:lstStyle/>
        <a:p>
          <a:endParaRPr lang="pl-PL"/>
        </a:p>
      </dgm:t>
    </dgm:pt>
    <dgm:pt modelId="{EE9BA7E1-C383-4DAF-8566-6473295B0B54}">
      <dgm:prSet/>
      <dgm:spPr/>
      <dgm:t>
        <a:bodyPr/>
        <a:lstStyle/>
        <a:p>
          <a:r>
            <a:rPr lang="pl-PL" dirty="0"/>
            <a:t>niezgoda</a:t>
          </a:r>
        </a:p>
      </dgm:t>
    </dgm:pt>
    <dgm:pt modelId="{07D2114A-8A72-47DC-945B-16832973EC4C}" type="parTrans" cxnId="{4ED19786-76CE-4E4C-9253-C1626C8227D3}">
      <dgm:prSet/>
      <dgm:spPr/>
      <dgm:t>
        <a:bodyPr/>
        <a:lstStyle/>
        <a:p>
          <a:endParaRPr lang="pl-PL"/>
        </a:p>
      </dgm:t>
    </dgm:pt>
    <dgm:pt modelId="{0FD2A714-B53E-4CFD-A3B8-A8D44AF45745}" type="sibTrans" cxnId="{4ED19786-76CE-4E4C-9253-C1626C8227D3}">
      <dgm:prSet/>
      <dgm:spPr/>
      <dgm:t>
        <a:bodyPr/>
        <a:lstStyle/>
        <a:p>
          <a:endParaRPr lang="pl-PL"/>
        </a:p>
      </dgm:t>
    </dgm:pt>
    <dgm:pt modelId="{4CD85412-1AD9-476D-B795-3C3CD25AA49D}">
      <dgm:prSet/>
      <dgm:spPr/>
      <dgm:t>
        <a:bodyPr/>
        <a:lstStyle/>
        <a:p>
          <a:r>
            <a:rPr lang="pl-PL" dirty="0"/>
            <a:t>zazdrość</a:t>
          </a:r>
        </a:p>
      </dgm:t>
    </dgm:pt>
    <dgm:pt modelId="{61FF29BE-236A-4B32-9175-4F417CB89B65}" type="parTrans" cxnId="{2E078F8F-B7A3-440D-8537-F80953269B49}">
      <dgm:prSet/>
      <dgm:spPr/>
      <dgm:t>
        <a:bodyPr/>
        <a:lstStyle/>
        <a:p>
          <a:endParaRPr lang="pl-PL"/>
        </a:p>
      </dgm:t>
    </dgm:pt>
    <dgm:pt modelId="{A4FB02F5-6981-47DA-8938-FE80BA89582A}" type="sibTrans" cxnId="{2E078F8F-B7A3-440D-8537-F80953269B49}">
      <dgm:prSet/>
      <dgm:spPr/>
      <dgm:t>
        <a:bodyPr/>
        <a:lstStyle/>
        <a:p>
          <a:endParaRPr lang="pl-PL"/>
        </a:p>
      </dgm:t>
    </dgm:pt>
    <dgm:pt modelId="{47E5C1BE-8D27-4D5C-A7D8-0B593AB1D0CD}">
      <dgm:prSet/>
      <dgm:spPr/>
      <dgm:t>
        <a:bodyPr/>
        <a:lstStyle/>
        <a:p>
          <a:r>
            <a:rPr lang="pl-PL" dirty="0"/>
            <a:t>pijaństwo</a:t>
          </a:r>
        </a:p>
      </dgm:t>
    </dgm:pt>
    <dgm:pt modelId="{8EBF7ED1-9D6F-4E73-BB36-89A01D49AF82}" type="parTrans" cxnId="{53FD7A4B-58F4-425E-8858-4831801BBCC3}">
      <dgm:prSet/>
      <dgm:spPr/>
      <dgm:t>
        <a:bodyPr/>
        <a:lstStyle/>
        <a:p>
          <a:endParaRPr lang="pl-PL"/>
        </a:p>
      </dgm:t>
    </dgm:pt>
    <dgm:pt modelId="{79505E9C-8405-47B6-B8F3-264A76FC96A5}" type="sibTrans" cxnId="{53FD7A4B-58F4-425E-8858-4831801BBCC3}">
      <dgm:prSet/>
      <dgm:spPr/>
      <dgm:t>
        <a:bodyPr/>
        <a:lstStyle/>
        <a:p>
          <a:endParaRPr lang="pl-PL"/>
        </a:p>
      </dgm:t>
    </dgm:pt>
    <dgm:pt modelId="{2438F570-E7F3-4DC1-8DCE-75D7232A3057}" type="pres">
      <dgm:prSet presAssocID="{FB8ADD07-D841-4969-8F9E-B833CC2F3640}" presName="diagram" presStyleCnt="0">
        <dgm:presLayoutVars>
          <dgm:dir/>
          <dgm:resizeHandles val="exact"/>
        </dgm:presLayoutVars>
      </dgm:prSet>
      <dgm:spPr/>
    </dgm:pt>
    <dgm:pt modelId="{F09474F6-0835-43E4-A33C-0BC20D6B6293}" type="pres">
      <dgm:prSet presAssocID="{48CB20E1-8887-4919-9FA0-400D17944FCE}" presName="node" presStyleLbl="node1" presStyleIdx="0" presStyleCnt="12">
        <dgm:presLayoutVars>
          <dgm:bulletEnabled val="1"/>
        </dgm:presLayoutVars>
      </dgm:prSet>
      <dgm:spPr/>
    </dgm:pt>
    <dgm:pt modelId="{24E7ADCA-D6A0-4395-8656-6DD428E38423}" type="pres">
      <dgm:prSet presAssocID="{C21BAC32-4ECD-42C7-91F6-B08941E80197}" presName="sibTrans" presStyleCnt="0"/>
      <dgm:spPr/>
    </dgm:pt>
    <dgm:pt modelId="{121BD73E-57EA-4581-958D-75D136A643A4}" type="pres">
      <dgm:prSet presAssocID="{B853C696-C472-4383-B459-64B3A26BFC05}" presName="node" presStyleLbl="node1" presStyleIdx="1" presStyleCnt="12">
        <dgm:presLayoutVars>
          <dgm:bulletEnabled val="1"/>
        </dgm:presLayoutVars>
      </dgm:prSet>
      <dgm:spPr/>
    </dgm:pt>
    <dgm:pt modelId="{1144BCAB-A4DC-4BC7-B516-32C77CCD984F}" type="pres">
      <dgm:prSet presAssocID="{87F59499-76CC-4684-B984-0E1058DD47A5}" presName="sibTrans" presStyleCnt="0"/>
      <dgm:spPr/>
    </dgm:pt>
    <dgm:pt modelId="{EA711996-D751-4E03-942D-23CE90D5DFFD}" type="pres">
      <dgm:prSet presAssocID="{094E96C9-01E2-4732-A819-50CD356DDE67}" presName="node" presStyleLbl="node1" presStyleIdx="2" presStyleCnt="12">
        <dgm:presLayoutVars>
          <dgm:bulletEnabled val="1"/>
        </dgm:presLayoutVars>
      </dgm:prSet>
      <dgm:spPr/>
    </dgm:pt>
    <dgm:pt modelId="{E91B7BF1-ED3D-438E-9CED-F7C4AEF86724}" type="pres">
      <dgm:prSet presAssocID="{42A7A7C2-B8EA-4EEC-8246-24CE8AE30F8D}" presName="sibTrans" presStyleCnt="0"/>
      <dgm:spPr/>
    </dgm:pt>
    <dgm:pt modelId="{8656D5D1-485E-4284-B54F-7CF8EFA3B69D}" type="pres">
      <dgm:prSet presAssocID="{5BB79842-F5D8-40F6-A8C2-273380A47D8B}" presName="node" presStyleLbl="node1" presStyleIdx="3" presStyleCnt="12">
        <dgm:presLayoutVars>
          <dgm:bulletEnabled val="1"/>
        </dgm:presLayoutVars>
      </dgm:prSet>
      <dgm:spPr/>
    </dgm:pt>
    <dgm:pt modelId="{41B6F043-0F05-48F3-A90D-079C8B365EFC}" type="pres">
      <dgm:prSet presAssocID="{B64560BE-3BF5-4E10-BEC2-41959539C08A}" presName="sibTrans" presStyleCnt="0"/>
      <dgm:spPr/>
    </dgm:pt>
    <dgm:pt modelId="{4B025333-ECE4-4EE9-B5A4-AFD9336CF002}" type="pres">
      <dgm:prSet presAssocID="{C9806284-C08B-4D15-A45E-3BFE13A8AABF}" presName="node" presStyleLbl="node1" presStyleIdx="4" presStyleCnt="12">
        <dgm:presLayoutVars>
          <dgm:bulletEnabled val="1"/>
        </dgm:presLayoutVars>
      </dgm:prSet>
      <dgm:spPr/>
    </dgm:pt>
    <dgm:pt modelId="{D62A47AA-D1B7-4166-98AD-575679965537}" type="pres">
      <dgm:prSet presAssocID="{9EB340A6-92B7-48AF-8879-22998972D4BA}" presName="sibTrans" presStyleCnt="0"/>
      <dgm:spPr/>
    </dgm:pt>
    <dgm:pt modelId="{E83E612B-C82F-4412-A46B-E00033DACA69}" type="pres">
      <dgm:prSet presAssocID="{0A96C2C9-E66A-44B9-BE3E-00B293B175A5}" presName="node" presStyleLbl="node1" presStyleIdx="5" presStyleCnt="12">
        <dgm:presLayoutVars>
          <dgm:bulletEnabled val="1"/>
        </dgm:presLayoutVars>
      </dgm:prSet>
      <dgm:spPr/>
    </dgm:pt>
    <dgm:pt modelId="{00196A5D-1D10-493F-8E52-38F45BCB6FE9}" type="pres">
      <dgm:prSet presAssocID="{BD44F4CF-0A0A-4DB3-81AE-59E01D9D5AAA}" presName="sibTrans" presStyleCnt="0"/>
      <dgm:spPr/>
    </dgm:pt>
    <dgm:pt modelId="{23C6C1A3-80B3-4798-A677-085348D4FF49}" type="pres">
      <dgm:prSet presAssocID="{65476DA8-A20A-4588-9F2C-A55E974BEF7E}" presName="node" presStyleLbl="node1" presStyleIdx="6" presStyleCnt="12">
        <dgm:presLayoutVars>
          <dgm:bulletEnabled val="1"/>
        </dgm:presLayoutVars>
      </dgm:prSet>
      <dgm:spPr/>
    </dgm:pt>
    <dgm:pt modelId="{C747FFE5-58B3-46B4-B98F-6F12E23EB770}" type="pres">
      <dgm:prSet presAssocID="{957FA096-B5DF-4312-B002-BFD66B2FC635}" presName="sibTrans" presStyleCnt="0"/>
      <dgm:spPr/>
    </dgm:pt>
    <dgm:pt modelId="{5AA9FF2F-DD59-433F-B3F8-FB4D66564196}" type="pres">
      <dgm:prSet presAssocID="{DD8601EB-C24E-4D1C-88B2-2A169A61D53E}" presName="node" presStyleLbl="node1" presStyleIdx="7" presStyleCnt="12">
        <dgm:presLayoutVars>
          <dgm:bulletEnabled val="1"/>
        </dgm:presLayoutVars>
      </dgm:prSet>
      <dgm:spPr/>
    </dgm:pt>
    <dgm:pt modelId="{5466DE58-7B3E-4863-976E-FD3885CFA50B}" type="pres">
      <dgm:prSet presAssocID="{AFB23E1B-8D84-41F4-9E00-BE2DDC4A3558}" presName="sibTrans" presStyleCnt="0"/>
      <dgm:spPr/>
    </dgm:pt>
    <dgm:pt modelId="{810E6522-C0C8-43B0-8F7D-BEFBE1A5C44D}" type="pres">
      <dgm:prSet presAssocID="{AC18F217-181C-47F5-A4DA-D361BD313C88}" presName="node" presStyleLbl="node1" presStyleIdx="8" presStyleCnt="12">
        <dgm:presLayoutVars>
          <dgm:bulletEnabled val="1"/>
        </dgm:presLayoutVars>
      </dgm:prSet>
      <dgm:spPr/>
    </dgm:pt>
    <dgm:pt modelId="{166FB53E-DF87-485E-A4C5-BBA3B61F6EDA}" type="pres">
      <dgm:prSet presAssocID="{CC8F5329-C13F-45C1-87D4-60ECED366BAD}" presName="sibTrans" presStyleCnt="0"/>
      <dgm:spPr/>
    </dgm:pt>
    <dgm:pt modelId="{9E9FA101-7C1D-4BF1-9362-1867D51A8D55}" type="pres">
      <dgm:prSet presAssocID="{EE9BA7E1-C383-4DAF-8566-6473295B0B54}" presName="node" presStyleLbl="node1" presStyleIdx="9" presStyleCnt="12">
        <dgm:presLayoutVars>
          <dgm:bulletEnabled val="1"/>
        </dgm:presLayoutVars>
      </dgm:prSet>
      <dgm:spPr/>
    </dgm:pt>
    <dgm:pt modelId="{9F909E2B-CB19-4F85-AB8B-7DCC7C6781B1}" type="pres">
      <dgm:prSet presAssocID="{0FD2A714-B53E-4CFD-A3B8-A8D44AF45745}" presName="sibTrans" presStyleCnt="0"/>
      <dgm:spPr/>
    </dgm:pt>
    <dgm:pt modelId="{D0C9AFE8-CAAD-43B3-AF64-D844B00BA9E5}" type="pres">
      <dgm:prSet presAssocID="{4CD85412-1AD9-476D-B795-3C3CD25AA49D}" presName="node" presStyleLbl="node1" presStyleIdx="10" presStyleCnt="12">
        <dgm:presLayoutVars>
          <dgm:bulletEnabled val="1"/>
        </dgm:presLayoutVars>
      </dgm:prSet>
      <dgm:spPr/>
    </dgm:pt>
    <dgm:pt modelId="{2619E9F2-2FAF-4051-A142-E24133C1EE45}" type="pres">
      <dgm:prSet presAssocID="{A4FB02F5-6981-47DA-8938-FE80BA89582A}" presName="sibTrans" presStyleCnt="0"/>
      <dgm:spPr/>
    </dgm:pt>
    <dgm:pt modelId="{08B56CF0-08E3-4BBE-B8F7-164C2DD73623}" type="pres">
      <dgm:prSet presAssocID="{47E5C1BE-8D27-4D5C-A7D8-0B593AB1D0CD}" presName="node" presStyleLbl="node1" presStyleIdx="11" presStyleCnt="12">
        <dgm:presLayoutVars>
          <dgm:bulletEnabled val="1"/>
        </dgm:presLayoutVars>
      </dgm:prSet>
      <dgm:spPr/>
    </dgm:pt>
  </dgm:ptLst>
  <dgm:cxnLst>
    <dgm:cxn modelId="{14A69B14-5312-49FD-9255-F692D8586B43}" srcId="{FB8ADD07-D841-4969-8F9E-B833CC2F3640}" destId="{DD8601EB-C24E-4D1C-88B2-2A169A61D53E}" srcOrd="7" destOrd="0" parTransId="{BF41A8C0-E896-49C9-B2D4-C09A01F27473}" sibTransId="{AFB23E1B-8D84-41F4-9E00-BE2DDC4A3558}"/>
    <dgm:cxn modelId="{2BA47825-E906-4BB5-873B-7C419F556C5E}" srcId="{FB8ADD07-D841-4969-8F9E-B833CC2F3640}" destId="{48CB20E1-8887-4919-9FA0-400D17944FCE}" srcOrd="0" destOrd="0" parTransId="{EFF16E32-AB53-4E8D-9D94-647696A7911D}" sibTransId="{C21BAC32-4ECD-42C7-91F6-B08941E80197}"/>
    <dgm:cxn modelId="{5EB8E427-F1B5-437C-BCC0-34EF99C9E7B9}" type="presOf" srcId="{B853C696-C472-4383-B459-64B3A26BFC05}" destId="{121BD73E-57EA-4581-958D-75D136A643A4}" srcOrd="0" destOrd="0" presId="urn:microsoft.com/office/officeart/2005/8/layout/default"/>
    <dgm:cxn modelId="{EB4BEF2F-E4D7-4306-AC7B-AA7FE5D5EF9B}" type="presOf" srcId="{094E96C9-01E2-4732-A819-50CD356DDE67}" destId="{EA711996-D751-4E03-942D-23CE90D5DFFD}" srcOrd="0" destOrd="0" presId="urn:microsoft.com/office/officeart/2005/8/layout/default"/>
    <dgm:cxn modelId="{969FD23B-DC8C-4D40-8D8C-42AD762B558D}" type="presOf" srcId="{DD8601EB-C24E-4D1C-88B2-2A169A61D53E}" destId="{5AA9FF2F-DD59-433F-B3F8-FB4D66564196}" srcOrd="0" destOrd="0" presId="urn:microsoft.com/office/officeart/2005/8/layout/default"/>
    <dgm:cxn modelId="{0C53A73C-E073-4BB3-8D30-0A66379B36AF}" type="presOf" srcId="{AC18F217-181C-47F5-A4DA-D361BD313C88}" destId="{810E6522-C0C8-43B0-8F7D-BEFBE1A5C44D}" srcOrd="0" destOrd="0" presId="urn:microsoft.com/office/officeart/2005/8/layout/default"/>
    <dgm:cxn modelId="{5BD0B542-5709-46D7-94B1-19BE4EE2B778}" type="presOf" srcId="{47E5C1BE-8D27-4D5C-A7D8-0B593AB1D0CD}" destId="{08B56CF0-08E3-4BBE-B8F7-164C2DD73623}" srcOrd="0" destOrd="0" presId="urn:microsoft.com/office/officeart/2005/8/layout/default"/>
    <dgm:cxn modelId="{7E2A7C43-084D-4BD6-A64A-F184B9EBE360}" type="presOf" srcId="{5BB79842-F5D8-40F6-A8C2-273380A47D8B}" destId="{8656D5D1-485E-4284-B54F-7CF8EFA3B69D}" srcOrd="0" destOrd="0" presId="urn:microsoft.com/office/officeart/2005/8/layout/default"/>
    <dgm:cxn modelId="{53FD7A4B-58F4-425E-8858-4831801BBCC3}" srcId="{FB8ADD07-D841-4969-8F9E-B833CC2F3640}" destId="{47E5C1BE-8D27-4D5C-A7D8-0B593AB1D0CD}" srcOrd="11" destOrd="0" parTransId="{8EBF7ED1-9D6F-4E73-BB36-89A01D49AF82}" sibTransId="{79505E9C-8405-47B6-B8F3-264A76FC96A5}"/>
    <dgm:cxn modelId="{51519171-B721-4AF3-BE10-3DA5B45658AD}" srcId="{FB8ADD07-D841-4969-8F9E-B833CC2F3640}" destId="{0A96C2C9-E66A-44B9-BE3E-00B293B175A5}" srcOrd="5" destOrd="0" parTransId="{07782463-5D51-4B60-BA80-F3F2D8112A8C}" sibTransId="{BD44F4CF-0A0A-4DB3-81AE-59E01D9D5AAA}"/>
    <dgm:cxn modelId="{0E428A57-19AF-4E6D-A5FD-F0C8EDFF1402}" type="presOf" srcId="{48CB20E1-8887-4919-9FA0-400D17944FCE}" destId="{F09474F6-0835-43E4-A33C-0BC20D6B6293}" srcOrd="0" destOrd="0" presId="urn:microsoft.com/office/officeart/2005/8/layout/default"/>
    <dgm:cxn modelId="{A00F807E-EE79-450B-8B9B-80DBD4C7E472}" type="presOf" srcId="{FB8ADD07-D841-4969-8F9E-B833CC2F3640}" destId="{2438F570-E7F3-4DC1-8DCE-75D7232A3057}" srcOrd="0" destOrd="0" presId="urn:microsoft.com/office/officeart/2005/8/layout/default"/>
    <dgm:cxn modelId="{4ED19786-76CE-4E4C-9253-C1626C8227D3}" srcId="{FB8ADD07-D841-4969-8F9E-B833CC2F3640}" destId="{EE9BA7E1-C383-4DAF-8566-6473295B0B54}" srcOrd="9" destOrd="0" parTransId="{07D2114A-8A72-47DC-945B-16832973EC4C}" sibTransId="{0FD2A714-B53E-4CFD-A3B8-A8D44AF45745}"/>
    <dgm:cxn modelId="{2E078F8F-B7A3-440D-8537-F80953269B49}" srcId="{FB8ADD07-D841-4969-8F9E-B833CC2F3640}" destId="{4CD85412-1AD9-476D-B795-3C3CD25AA49D}" srcOrd="10" destOrd="0" parTransId="{61FF29BE-236A-4B32-9175-4F417CB89B65}" sibTransId="{A4FB02F5-6981-47DA-8938-FE80BA89582A}"/>
    <dgm:cxn modelId="{C3C57993-ADA9-4766-B066-6AB3DAF2D187}" srcId="{FB8ADD07-D841-4969-8F9E-B833CC2F3640}" destId="{094E96C9-01E2-4732-A819-50CD356DDE67}" srcOrd="2" destOrd="0" parTransId="{E8B2064E-4569-4E8A-BE2B-6BE07D69E287}" sibTransId="{42A7A7C2-B8EA-4EEC-8246-24CE8AE30F8D}"/>
    <dgm:cxn modelId="{8F8DF698-F1C0-48B7-9A63-4AAA3424E8A8}" type="presOf" srcId="{C9806284-C08B-4D15-A45E-3BFE13A8AABF}" destId="{4B025333-ECE4-4EE9-B5A4-AFD9336CF002}" srcOrd="0" destOrd="0" presId="urn:microsoft.com/office/officeart/2005/8/layout/default"/>
    <dgm:cxn modelId="{315A259C-71D7-4810-91EF-1CE967BD5E00}" srcId="{FB8ADD07-D841-4969-8F9E-B833CC2F3640}" destId="{AC18F217-181C-47F5-A4DA-D361BD313C88}" srcOrd="8" destOrd="0" parTransId="{36DD83E4-3F96-4345-B72C-5FF6E0B7D51D}" sibTransId="{CC8F5329-C13F-45C1-87D4-60ECED366BAD}"/>
    <dgm:cxn modelId="{A17309B5-1C36-4F01-98DE-CC20C807947E}" srcId="{FB8ADD07-D841-4969-8F9E-B833CC2F3640}" destId="{65476DA8-A20A-4588-9F2C-A55E974BEF7E}" srcOrd="6" destOrd="0" parTransId="{A4FEA5ED-5847-4F41-B0BD-66BB8AAACF42}" sibTransId="{957FA096-B5DF-4312-B002-BFD66B2FC635}"/>
    <dgm:cxn modelId="{DE0907B6-0ED5-4031-8CD8-1292D48C32F2}" srcId="{FB8ADD07-D841-4969-8F9E-B833CC2F3640}" destId="{C9806284-C08B-4D15-A45E-3BFE13A8AABF}" srcOrd="4" destOrd="0" parTransId="{F3F14FB2-F741-4762-8024-A9796E8239F8}" sibTransId="{9EB340A6-92B7-48AF-8879-22998972D4BA}"/>
    <dgm:cxn modelId="{77E27CC3-4570-4E62-9760-889E2DB74C2D}" type="presOf" srcId="{0A96C2C9-E66A-44B9-BE3E-00B293B175A5}" destId="{E83E612B-C82F-4412-A46B-E00033DACA69}" srcOrd="0" destOrd="0" presId="urn:microsoft.com/office/officeart/2005/8/layout/default"/>
    <dgm:cxn modelId="{2BE6B6D0-B96B-4BF5-8C32-D50A1E7C35DE}" type="presOf" srcId="{4CD85412-1AD9-476D-B795-3C3CD25AA49D}" destId="{D0C9AFE8-CAAD-43B3-AF64-D844B00BA9E5}" srcOrd="0" destOrd="0" presId="urn:microsoft.com/office/officeart/2005/8/layout/default"/>
    <dgm:cxn modelId="{59FB68D9-1D84-4FAD-A7D0-23E16FC06E01}" type="presOf" srcId="{EE9BA7E1-C383-4DAF-8566-6473295B0B54}" destId="{9E9FA101-7C1D-4BF1-9362-1867D51A8D55}" srcOrd="0" destOrd="0" presId="urn:microsoft.com/office/officeart/2005/8/layout/default"/>
    <dgm:cxn modelId="{7B16A6D9-207D-418E-B4A8-897A7B2FEC9C}" srcId="{FB8ADD07-D841-4969-8F9E-B833CC2F3640}" destId="{5BB79842-F5D8-40F6-A8C2-273380A47D8B}" srcOrd="3" destOrd="0" parTransId="{D086B8D7-FD58-439C-B03A-2BEE12D5069C}" sibTransId="{B64560BE-3BF5-4E10-BEC2-41959539C08A}"/>
    <dgm:cxn modelId="{973C6CE3-456D-4CF2-BE0A-89ED6C6A33BF}" srcId="{FB8ADD07-D841-4969-8F9E-B833CC2F3640}" destId="{B853C696-C472-4383-B459-64B3A26BFC05}" srcOrd="1" destOrd="0" parTransId="{273609A6-BA0A-4A5D-8A8A-C2E174F5A95C}" sibTransId="{87F59499-76CC-4684-B984-0E1058DD47A5}"/>
    <dgm:cxn modelId="{B3255EEA-D1E7-4478-A7D9-8A35958848F0}" type="presOf" srcId="{65476DA8-A20A-4588-9F2C-A55E974BEF7E}" destId="{23C6C1A3-80B3-4798-A677-085348D4FF49}" srcOrd="0" destOrd="0" presId="urn:microsoft.com/office/officeart/2005/8/layout/default"/>
    <dgm:cxn modelId="{E6E685AF-04CC-40C7-8BAA-F410E9227311}" type="presParOf" srcId="{2438F570-E7F3-4DC1-8DCE-75D7232A3057}" destId="{F09474F6-0835-43E4-A33C-0BC20D6B6293}" srcOrd="0" destOrd="0" presId="urn:microsoft.com/office/officeart/2005/8/layout/default"/>
    <dgm:cxn modelId="{5694E204-DC7D-45BC-A53C-184EC0A5E344}" type="presParOf" srcId="{2438F570-E7F3-4DC1-8DCE-75D7232A3057}" destId="{24E7ADCA-D6A0-4395-8656-6DD428E38423}" srcOrd="1" destOrd="0" presId="urn:microsoft.com/office/officeart/2005/8/layout/default"/>
    <dgm:cxn modelId="{DC9830F9-4FA4-4B74-BA5F-597FE730D151}" type="presParOf" srcId="{2438F570-E7F3-4DC1-8DCE-75D7232A3057}" destId="{121BD73E-57EA-4581-958D-75D136A643A4}" srcOrd="2" destOrd="0" presId="urn:microsoft.com/office/officeart/2005/8/layout/default"/>
    <dgm:cxn modelId="{189E6932-F037-4B4D-B7DE-DD36C96AAA7D}" type="presParOf" srcId="{2438F570-E7F3-4DC1-8DCE-75D7232A3057}" destId="{1144BCAB-A4DC-4BC7-B516-32C77CCD984F}" srcOrd="3" destOrd="0" presId="urn:microsoft.com/office/officeart/2005/8/layout/default"/>
    <dgm:cxn modelId="{4FF47062-AB50-4F08-88AC-F5828F92442D}" type="presParOf" srcId="{2438F570-E7F3-4DC1-8DCE-75D7232A3057}" destId="{EA711996-D751-4E03-942D-23CE90D5DFFD}" srcOrd="4" destOrd="0" presId="urn:microsoft.com/office/officeart/2005/8/layout/default"/>
    <dgm:cxn modelId="{9A4CC141-F157-4A55-90E9-C46D7B4BB765}" type="presParOf" srcId="{2438F570-E7F3-4DC1-8DCE-75D7232A3057}" destId="{E91B7BF1-ED3D-438E-9CED-F7C4AEF86724}" srcOrd="5" destOrd="0" presId="urn:microsoft.com/office/officeart/2005/8/layout/default"/>
    <dgm:cxn modelId="{91FE371F-105E-48A0-985C-174C3E63E9A0}" type="presParOf" srcId="{2438F570-E7F3-4DC1-8DCE-75D7232A3057}" destId="{8656D5D1-485E-4284-B54F-7CF8EFA3B69D}" srcOrd="6" destOrd="0" presId="urn:microsoft.com/office/officeart/2005/8/layout/default"/>
    <dgm:cxn modelId="{301A59C8-117A-4D7E-AB98-EB2B159FA7A6}" type="presParOf" srcId="{2438F570-E7F3-4DC1-8DCE-75D7232A3057}" destId="{41B6F043-0F05-48F3-A90D-079C8B365EFC}" srcOrd="7" destOrd="0" presId="urn:microsoft.com/office/officeart/2005/8/layout/default"/>
    <dgm:cxn modelId="{AD49D2A5-FAA7-44BB-B6B8-2E6BF60891C9}" type="presParOf" srcId="{2438F570-E7F3-4DC1-8DCE-75D7232A3057}" destId="{4B025333-ECE4-4EE9-B5A4-AFD9336CF002}" srcOrd="8" destOrd="0" presId="urn:microsoft.com/office/officeart/2005/8/layout/default"/>
    <dgm:cxn modelId="{7C934CA3-3C3F-4F50-B631-A9FD4AA4317B}" type="presParOf" srcId="{2438F570-E7F3-4DC1-8DCE-75D7232A3057}" destId="{D62A47AA-D1B7-4166-98AD-575679965537}" srcOrd="9" destOrd="0" presId="urn:microsoft.com/office/officeart/2005/8/layout/default"/>
    <dgm:cxn modelId="{A16E0D9E-CF5A-40A5-9BFB-8AF9A0B0B706}" type="presParOf" srcId="{2438F570-E7F3-4DC1-8DCE-75D7232A3057}" destId="{E83E612B-C82F-4412-A46B-E00033DACA69}" srcOrd="10" destOrd="0" presId="urn:microsoft.com/office/officeart/2005/8/layout/default"/>
    <dgm:cxn modelId="{B46B3A35-C860-4FFA-A9C0-776618AE00F2}" type="presParOf" srcId="{2438F570-E7F3-4DC1-8DCE-75D7232A3057}" destId="{00196A5D-1D10-493F-8E52-38F45BCB6FE9}" srcOrd="11" destOrd="0" presId="urn:microsoft.com/office/officeart/2005/8/layout/default"/>
    <dgm:cxn modelId="{EF15DBCB-1783-4067-84B4-3E726501F91F}" type="presParOf" srcId="{2438F570-E7F3-4DC1-8DCE-75D7232A3057}" destId="{23C6C1A3-80B3-4798-A677-085348D4FF49}" srcOrd="12" destOrd="0" presId="urn:microsoft.com/office/officeart/2005/8/layout/default"/>
    <dgm:cxn modelId="{860F1D79-2CC1-4D17-AC30-1B8DEF934669}" type="presParOf" srcId="{2438F570-E7F3-4DC1-8DCE-75D7232A3057}" destId="{C747FFE5-58B3-46B4-B98F-6F12E23EB770}" srcOrd="13" destOrd="0" presId="urn:microsoft.com/office/officeart/2005/8/layout/default"/>
    <dgm:cxn modelId="{E3E84039-31D5-4ED1-A6BF-D17C8AE1A51E}" type="presParOf" srcId="{2438F570-E7F3-4DC1-8DCE-75D7232A3057}" destId="{5AA9FF2F-DD59-433F-B3F8-FB4D66564196}" srcOrd="14" destOrd="0" presId="urn:microsoft.com/office/officeart/2005/8/layout/default"/>
    <dgm:cxn modelId="{2E7F2D9A-050C-4F74-8EDC-6D725F55B359}" type="presParOf" srcId="{2438F570-E7F3-4DC1-8DCE-75D7232A3057}" destId="{5466DE58-7B3E-4863-976E-FD3885CFA50B}" srcOrd="15" destOrd="0" presId="urn:microsoft.com/office/officeart/2005/8/layout/default"/>
    <dgm:cxn modelId="{B9F68D5B-FA35-4A88-9C91-5FF14B67B3A7}" type="presParOf" srcId="{2438F570-E7F3-4DC1-8DCE-75D7232A3057}" destId="{810E6522-C0C8-43B0-8F7D-BEFBE1A5C44D}" srcOrd="16" destOrd="0" presId="urn:microsoft.com/office/officeart/2005/8/layout/default"/>
    <dgm:cxn modelId="{340C6026-5629-43DE-9F68-407F3333AC2F}" type="presParOf" srcId="{2438F570-E7F3-4DC1-8DCE-75D7232A3057}" destId="{166FB53E-DF87-485E-A4C5-BBA3B61F6EDA}" srcOrd="17" destOrd="0" presId="urn:microsoft.com/office/officeart/2005/8/layout/default"/>
    <dgm:cxn modelId="{F60A1CFD-728D-4124-B298-456DD08ABA84}" type="presParOf" srcId="{2438F570-E7F3-4DC1-8DCE-75D7232A3057}" destId="{9E9FA101-7C1D-4BF1-9362-1867D51A8D55}" srcOrd="18" destOrd="0" presId="urn:microsoft.com/office/officeart/2005/8/layout/default"/>
    <dgm:cxn modelId="{B822B93A-5D37-409F-A389-084DEC742C19}" type="presParOf" srcId="{2438F570-E7F3-4DC1-8DCE-75D7232A3057}" destId="{9F909E2B-CB19-4F85-AB8B-7DCC7C6781B1}" srcOrd="19" destOrd="0" presId="urn:microsoft.com/office/officeart/2005/8/layout/default"/>
    <dgm:cxn modelId="{155D959F-CA39-405F-BABD-EABE6C727E37}" type="presParOf" srcId="{2438F570-E7F3-4DC1-8DCE-75D7232A3057}" destId="{D0C9AFE8-CAAD-43B3-AF64-D844B00BA9E5}" srcOrd="20" destOrd="0" presId="urn:microsoft.com/office/officeart/2005/8/layout/default"/>
    <dgm:cxn modelId="{250C82EB-B9CF-4125-AF3B-A1F4DF9D28F7}" type="presParOf" srcId="{2438F570-E7F3-4DC1-8DCE-75D7232A3057}" destId="{2619E9F2-2FAF-4051-A142-E24133C1EE45}" srcOrd="21" destOrd="0" presId="urn:microsoft.com/office/officeart/2005/8/layout/default"/>
    <dgm:cxn modelId="{771816D0-F224-4C51-B561-70E457040BAF}" type="presParOf" srcId="{2438F570-E7F3-4DC1-8DCE-75D7232A3057}" destId="{08B56CF0-08E3-4BBE-B8F7-164C2DD73623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DE4196F-BD7E-48A9-97B8-F6728DD910C6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54FD2317-70C5-4FA8-BA84-FC298BDEAA5C}">
      <dgm:prSet phldrT="[Tekst]" custT="1"/>
      <dgm:spPr/>
      <dgm:t>
        <a:bodyPr/>
        <a:lstStyle/>
        <a:p>
          <a:r>
            <a:rPr lang="pl-PL" sz="1800" dirty="0"/>
            <a:t>pycha</a:t>
          </a:r>
        </a:p>
      </dgm:t>
    </dgm:pt>
    <dgm:pt modelId="{55B7744C-D352-4D61-BE4E-07E70D85908A}" type="parTrans" cxnId="{B454B1F7-A3C0-4CFA-B8CA-D1248BF68013}">
      <dgm:prSet/>
      <dgm:spPr/>
      <dgm:t>
        <a:bodyPr/>
        <a:lstStyle/>
        <a:p>
          <a:endParaRPr lang="pl-PL"/>
        </a:p>
      </dgm:t>
    </dgm:pt>
    <dgm:pt modelId="{7C65E34E-1D32-4A22-A803-1B1F77F7B343}" type="sibTrans" cxnId="{B454B1F7-A3C0-4CFA-B8CA-D1248BF68013}">
      <dgm:prSet/>
      <dgm:spPr/>
      <dgm:t>
        <a:bodyPr/>
        <a:lstStyle/>
        <a:p>
          <a:endParaRPr lang="pl-PL"/>
        </a:p>
      </dgm:t>
    </dgm:pt>
    <dgm:pt modelId="{FCD87AA5-2550-408E-817B-8146C26AC946}">
      <dgm:prSet phldrT="[Tekst]" custT="1"/>
      <dgm:spPr/>
      <dgm:t>
        <a:bodyPr/>
        <a:lstStyle/>
        <a:p>
          <a:r>
            <a:rPr lang="pl-PL" sz="1800" dirty="0"/>
            <a:t>chciwość</a:t>
          </a:r>
        </a:p>
      </dgm:t>
    </dgm:pt>
    <dgm:pt modelId="{8B6461B7-BFD0-48BB-ADA5-F981160054CF}" type="parTrans" cxnId="{6B8C54B1-6EF2-445E-A896-DDCA88507A3E}">
      <dgm:prSet/>
      <dgm:spPr/>
      <dgm:t>
        <a:bodyPr/>
        <a:lstStyle/>
        <a:p>
          <a:endParaRPr lang="pl-PL"/>
        </a:p>
      </dgm:t>
    </dgm:pt>
    <dgm:pt modelId="{7E1D75BE-B27C-49AF-9FF8-B073F67D48B2}" type="sibTrans" cxnId="{6B8C54B1-6EF2-445E-A896-DDCA88507A3E}">
      <dgm:prSet/>
      <dgm:spPr/>
      <dgm:t>
        <a:bodyPr/>
        <a:lstStyle/>
        <a:p>
          <a:endParaRPr lang="pl-PL"/>
        </a:p>
      </dgm:t>
    </dgm:pt>
    <dgm:pt modelId="{33602606-DF89-4F76-9B9B-5BC422AE7D88}">
      <dgm:prSet phldrT="[Tekst]" custT="1"/>
      <dgm:spPr/>
      <dgm:t>
        <a:bodyPr/>
        <a:lstStyle/>
        <a:p>
          <a:r>
            <a:rPr lang="pl-PL" sz="1800" dirty="0"/>
            <a:t>nieczystość</a:t>
          </a:r>
        </a:p>
      </dgm:t>
    </dgm:pt>
    <dgm:pt modelId="{5015DBAC-63A2-401F-84C4-4A2756CEE4DF}" type="parTrans" cxnId="{EE42BC06-61E6-442B-BA78-7226C5238CA2}">
      <dgm:prSet/>
      <dgm:spPr/>
      <dgm:t>
        <a:bodyPr/>
        <a:lstStyle/>
        <a:p>
          <a:endParaRPr lang="pl-PL"/>
        </a:p>
      </dgm:t>
    </dgm:pt>
    <dgm:pt modelId="{CE55CCB7-F31A-49D0-9B88-4A073074A1A9}" type="sibTrans" cxnId="{EE42BC06-61E6-442B-BA78-7226C5238CA2}">
      <dgm:prSet/>
      <dgm:spPr/>
      <dgm:t>
        <a:bodyPr/>
        <a:lstStyle/>
        <a:p>
          <a:endParaRPr lang="pl-PL"/>
        </a:p>
      </dgm:t>
    </dgm:pt>
    <dgm:pt modelId="{2544EEA0-FD24-4947-A17C-EC472E068A3E}">
      <dgm:prSet phldrT="[Tekst]" custT="1"/>
      <dgm:spPr/>
      <dgm:t>
        <a:bodyPr/>
        <a:lstStyle/>
        <a:p>
          <a:r>
            <a:rPr lang="pl-PL" sz="1800" dirty="0"/>
            <a:t>zazdrość</a:t>
          </a:r>
        </a:p>
      </dgm:t>
    </dgm:pt>
    <dgm:pt modelId="{FE7C1864-9B66-4846-81EC-2C66045258C3}" type="parTrans" cxnId="{FE41166D-9675-41B0-AF55-78EE94C23453}">
      <dgm:prSet/>
      <dgm:spPr/>
      <dgm:t>
        <a:bodyPr/>
        <a:lstStyle/>
        <a:p>
          <a:endParaRPr lang="pl-PL"/>
        </a:p>
      </dgm:t>
    </dgm:pt>
    <dgm:pt modelId="{FE2E2ADC-06A8-4645-9ED2-4487E1D22972}" type="sibTrans" cxnId="{FE41166D-9675-41B0-AF55-78EE94C23453}">
      <dgm:prSet/>
      <dgm:spPr/>
      <dgm:t>
        <a:bodyPr/>
        <a:lstStyle/>
        <a:p>
          <a:endParaRPr lang="pl-PL"/>
        </a:p>
      </dgm:t>
    </dgm:pt>
    <dgm:pt modelId="{ECC7D175-C4FB-4158-850D-378D6464471B}">
      <dgm:prSet phldrT="[Tekst]" custT="1"/>
      <dgm:spPr/>
      <dgm:t>
        <a:bodyPr/>
        <a:lstStyle/>
        <a:p>
          <a:r>
            <a:rPr lang="pl-PL" sz="1800" dirty="0"/>
            <a:t>nieumiarkowanie</a:t>
          </a:r>
        </a:p>
      </dgm:t>
    </dgm:pt>
    <dgm:pt modelId="{104CC651-E1B1-4C13-B7CE-36847AE7CCEA}" type="parTrans" cxnId="{C8B4E702-28FE-48AB-B7A8-14EFB06ECE4A}">
      <dgm:prSet/>
      <dgm:spPr/>
      <dgm:t>
        <a:bodyPr/>
        <a:lstStyle/>
        <a:p>
          <a:endParaRPr lang="pl-PL"/>
        </a:p>
      </dgm:t>
    </dgm:pt>
    <dgm:pt modelId="{734AF4B7-1A02-422D-BD76-47F98210C410}" type="sibTrans" cxnId="{C8B4E702-28FE-48AB-B7A8-14EFB06ECE4A}">
      <dgm:prSet/>
      <dgm:spPr/>
      <dgm:t>
        <a:bodyPr/>
        <a:lstStyle/>
        <a:p>
          <a:endParaRPr lang="pl-PL"/>
        </a:p>
      </dgm:t>
    </dgm:pt>
    <dgm:pt modelId="{A97E37AB-74CB-4FFC-BCF4-7E4DAB1E0CE1}">
      <dgm:prSet custT="1"/>
      <dgm:spPr/>
      <dgm:t>
        <a:bodyPr/>
        <a:lstStyle/>
        <a:p>
          <a:r>
            <a:rPr lang="pl-PL" sz="1800" dirty="0"/>
            <a:t>gniew</a:t>
          </a:r>
        </a:p>
      </dgm:t>
    </dgm:pt>
    <dgm:pt modelId="{C9781DF7-AAB0-4C21-962D-3919103DC5A8}" type="parTrans" cxnId="{92C98ED6-F9B1-41D6-AEE8-B0CC1491FFB8}">
      <dgm:prSet/>
      <dgm:spPr/>
      <dgm:t>
        <a:bodyPr/>
        <a:lstStyle/>
        <a:p>
          <a:endParaRPr lang="pl-PL"/>
        </a:p>
      </dgm:t>
    </dgm:pt>
    <dgm:pt modelId="{E9C9A297-2724-4834-A456-03B00313F0BD}" type="sibTrans" cxnId="{92C98ED6-F9B1-41D6-AEE8-B0CC1491FFB8}">
      <dgm:prSet/>
      <dgm:spPr/>
      <dgm:t>
        <a:bodyPr/>
        <a:lstStyle/>
        <a:p>
          <a:endParaRPr lang="pl-PL"/>
        </a:p>
      </dgm:t>
    </dgm:pt>
    <dgm:pt modelId="{14B64180-6145-4B2D-AC39-537C8045A88B}">
      <dgm:prSet custT="1"/>
      <dgm:spPr/>
      <dgm:t>
        <a:bodyPr/>
        <a:lstStyle/>
        <a:p>
          <a:r>
            <a:rPr lang="pl-PL" sz="1800" dirty="0"/>
            <a:t>lenistwo</a:t>
          </a:r>
        </a:p>
      </dgm:t>
    </dgm:pt>
    <dgm:pt modelId="{8941440D-E1C0-4EDB-937B-5585EA2658F6}" type="parTrans" cxnId="{080F10C3-F72E-46D8-B5E2-2AD03650C585}">
      <dgm:prSet/>
      <dgm:spPr/>
      <dgm:t>
        <a:bodyPr/>
        <a:lstStyle/>
        <a:p>
          <a:endParaRPr lang="pl-PL"/>
        </a:p>
      </dgm:t>
    </dgm:pt>
    <dgm:pt modelId="{46EB3DA1-B392-49A3-95FD-D33604F2580F}" type="sibTrans" cxnId="{080F10C3-F72E-46D8-B5E2-2AD03650C585}">
      <dgm:prSet/>
      <dgm:spPr/>
      <dgm:t>
        <a:bodyPr/>
        <a:lstStyle/>
        <a:p>
          <a:endParaRPr lang="pl-PL"/>
        </a:p>
      </dgm:t>
    </dgm:pt>
    <dgm:pt modelId="{6C76237C-C1FF-4194-84A5-46DA29F4542D}" type="pres">
      <dgm:prSet presAssocID="{5DE4196F-BD7E-48A9-97B8-F6728DD910C6}" presName="cycle" presStyleCnt="0">
        <dgm:presLayoutVars>
          <dgm:dir/>
          <dgm:resizeHandles val="exact"/>
        </dgm:presLayoutVars>
      </dgm:prSet>
      <dgm:spPr/>
    </dgm:pt>
    <dgm:pt modelId="{5A0894A1-2B73-4F74-B547-E2453A9657CB}" type="pres">
      <dgm:prSet presAssocID="{54FD2317-70C5-4FA8-BA84-FC298BDEAA5C}" presName="node" presStyleLbl="node1" presStyleIdx="0" presStyleCnt="7" custScaleX="214265">
        <dgm:presLayoutVars>
          <dgm:bulletEnabled val="1"/>
        </dgm:presLayoutVars>
      </dgm:prSet>
      <dgm:spPr/>
    </dgm:pt>
    <dgm:pt modelId="{4A8597A5-89C3-49E1-A64A-B3E663E2B822}" type="pres">
      <dgm:prSet presAssocID="{7C65E34E-1D32-4A22-A803-1B1F77F7B343}" presName="sibTrans" presStyleLbl="sibTrans2D1" presStyleIdx="0" presStyleCnt="7"/>
      <dgm:spPr/>
    </dgm:pt>
    <dgm:pt modelId="{425A5391-4CDF-4E64-9494-515361E34F3C}" type="pres">
      <dgm:prSet presAssocID="{7C65E34E-1D32-4A22-A803-1B1F77F7B343}" presName="connectorText" presStyleLbl="sibTrans2D1" presStyleIdx="0" presStyleCnt="7"/>
      <dgm:spPr/>
    </dgm:pt>
    <dgm:pt modelId="{9851FA6E-A4F7-44A5-847E-C6D449AD9DAF}" type="pres">
      <dgm:prSet presAssocID="{FCD87AA5-2550-408E-817B-8146C26AC946}" presName="node" presStyleLbl="node1" presStyleIdx="1" presStyleCnt="7" custScaleX="183195" custRadScaleRad="125330" custRadScaleInc="36669">
        <dgm:presLayoutVars>
          <dgm:bulletEnabled val="1"/>
        </dgm:presLayoutVars>
      </dgm:prSet>
      <dgm:spPr/>
    </dgm:pt>
    <dgm:pt modelId="{94113A2A-E5DB-4049-856E-5E5007EA7E14}" type="pres">
      <dgm:prSet presAssocID="{7E1D75BE-B27C-49AF-9FF8-B073F67D48B2}" presName="sibTrans" presStyleLbl="sibTrans2D1" presStyleIdx="1" presStyleCnt="7"/>
      <dgm:spPr/>
    </dgm:pt>
    <dgm:pt modelId="{92E95732-FB11-4EF4-8913-EBD8C6728710}" type="pres">
      <dgm:prSet presAssocID="{7E1D75BE-B27C-49AF-9FF8-B073F67D48B2}" presName="connectorText" presStyleLbl="sibTrans2D1" presStyleIdx="1" presStyleCnt="7"/>
      <dgm:spPr/>
    </dgm:pt>
    <dgm:pt modelId="{CA781B4A-8754-43C8-9E92-32207C8A71EE}" type="pres">
      <dgm:prSet presAssocID="{33602606-DF89-4F76-9B9B-5BC422AE7D88}" presName="node" presStyleLbl="node1" presStyleIdx="2" presStyleCnt="7" custScaleX="181405" custRadScaleRad="122459" custRadScaleInc="-6766">
        <dgm:presLayoutVars>
          <dgm:bulletEnabled val="1"/>
        </dgm:presLayoutVars>
      </dgm:prSet>
      <dgm:spPr/>
    </dgm:pt>
    <dgm:pt modelId="{7E818A2C-23F3-4C73-864D-679D8FA490B8}" type="pres">
      <dgm:prSet presAssocID="{CE55CCB7-F31A-49D0-9B88-4A073074A1A9}" presName="sibTrans" presStyleLbl="sibTrans2D1" presStyleIdx="2" presStyleCnt="7"/>
      <dgm:spPr/>
    </dgm:pt>
    <dgm:pt modelId="{CB3D0E6A-36D3-4BDA-B134-FC92B8882F46}" type="pres">
      <dgm:prSet presAssocID="{CE55CCB7-F31A-49D0-9B88-4A073074A1A9}" presName="connectorText" presStyleLbl="sibTrans2D1" presStyleIdx="2" presStyleCnt="7"/>
      <dgm:spPr/>
    </dgm:pt>
    <dgm:pt modelId="{8E161B6D-C70C-411A-9957-AA2B184AEB76}" type="pres">
      <dgm:prSet presAssocID="{2544EEA0-FD24-4947-A17C-EC472E068A3E}" presName="node" presStyleLbl="node1" presStyleIdx="3" presStyleCnt="7" custScaleX="184894" custRadScaleRad="112712" custRadScaleInc="-45107">
        <dgm:presLayoutVars>
          <dgm:bulletEnabled val="1"/>
        </dgm:presLayoutVars>
      </dgm:prSet>
      <dgm:spPr/>
    </dgm:pt>
    <dgm:pt modelId="{B0F495EC-5E07-4CD0-BD5D-0595523E4FA5}" type="pres">
      <dgm:prSet presAssocID="{FE2E2ADC-06A8-4645-9ED2-4487E1D22972}" presName="sibTrans" presStyleLbl="sibTrans2D1" presStyleIdx="3" presStyleCnt="7"/>
      <dgm:spPr/>
    </dgm:pt>
    <dgm:pt modelId="{0746054B-218D-4C93-A77E-7D29254ADCC9}" type="pres">
      <dgm:prSet presAssocID="{FE2E2ADC-06A8-4645-9ED2-4487E1D22972}" presName="connectorText" presStyleLbl="sibTrans2D1" presStyleIdx="3" presStyleCnt="7"/>
      <dgm:spPr/>
    </dgm:pt>
    <dgm:pt modelId="{B3C62733-FC8F-436D-96D4-D53D79FAD273}" type="pres">
      <dgm:prSet presAssocID="{ECC7D175-C4FB-4158-850D-378D6464471B}" presName="node" presStyleLbl="node1" presStyleIdx="4" presStyleCnt="7" custScaleX="197487" custRadScaleRad="109553" custRadScaleInc="36225">
        <dgm:presLayoutVars>
          <dgm:bulletEnabled val="1"/>
        </dgm:presLayoutVars>
      </dgm:prSet>
      <dgm:spPr/>
    </dgm:pt>
    <dgm:pt modelId="{4EF2B8AA-72D6-4FD9-A3EC-97B30C3CE6BE}" type="pres">
      <dgm:prSet presAssocID="{734AF4B7-1A02-422D-BD76-47F98210C410}" presName="sibTrans" presStyleLbl="sibTrans2D1" presStyleIdx="4" presStyleCnt="7"/>
      <dgm:spPr/>
    </dgm:pt>
    <dgm:pt modelId="{FB6A3862-3388-47CA-902C-9FFBDB27B6D5}" type="pres">
      <dgm:prSet presAssocID="{734AF4B7-1A02-422D-BD76-47F98210C410}" presName="connectorText" presStyleLbl="sibTrans2D1" presStyleIdx="4" presStyleCnt="7"/>
      <dgm:spPr/>
    </dgm:pt>
    <dgm:pt modelId="{E4A21F0B-14EA-4660-A7C5-6988CC805138}" type="pres">
      <dgm:prSet presAssocID="{A97E37AB-74CB-4FFC-BCF4-7E4DAB1E0CE1}" presName="node" presStyleLbl="node1" presStyleIdx="5" presStyleCnt="7" custScaleX="191373" custRadScaleRad="113390" custRadScaleInc="5079">
        <dgm:presLayoutVars>
          <dgm:bulletEnabled val="1"/>
        </dgm:presLayoutVars>
      </dgm:prSet>
      <dgm:spPr/>
    </dgm:pt>
    <dgm:pt modelId="{5FC5C40B-7500-41B3-85E7-B16B3F1565EC}" type="pres">
      <dgm:prSet presAssocID="{E9C9A297-2724-4834-A456-03B00313F0BD}" presName="sibTrans" presStyleLbl="sibTrans2D1" presStyleIdx="5" presStyleCnt="7"/>
      <dgm:spPr/>
    </dgm:pt>
    <dgm:pt modelId="{9FCB6DA3-5EF8-4E92-BAB7-90607AC66173}" type="pres">
      <dgm:prSet presAssocID="{E9C9A297-2724-4834-A456-03B00313F0BD}" presName="connectorText" presStyleLbl="sibTrans2D1" presStyleIdx="5" presStyleCnt="7"/>
      <dgm:spPr/>
    </dgm:pt>
    <dgm:pt modelId="{6E27A249-A6A2-41C4-B75B-8DFE9DC904B1}" type="pres">
      <dgm:prSet presAssocID="{14B64180-6145-4B2D-AC39-537C8045A88B}" presName="node" presStyleLbl="node1" presStyleIdx="6" presStyleCnt="7" custScaleX="199980" custRadScaleRad="117891" custRadScaleInc="-44546">
        <dgm:presLayoutVars>
          <dgm:bulletEnabled val="1"/>
        </dgm:presLayoutVars>
      </dgm:prSet>
      <dgm:spPr/>
    </dgm:pt>
    <dgm:pt modelId="{BCE1AE0B-DD13-4165-A394-A4B30B59E7C8}" type="pres">
      <dgm:prSet presAssocID="{46EB3DA1-B392-49A3-95FD-D33604F2580F}" presName="sibTrans" presStyleLbl="sibTrans2D1" presStyleIdx="6" presStyleCnt="7"/>
      <dgm:spPr/>
    </dgm:pt>
    <dgm:pt modelId="{AF9EDE59-B673-402F-A127-B45A6F1047AB}" type="pres">
      <dgm:prSet presAssocID="{46EB3DA1-B392-49A3-95FD-D33604F2580F}" presName="connectorText" presStyleLbl="sibTrans2D1" presStyleIdx="6" presStyleCnt="7"/>
      <dgm:spPr/>
    </dgm:pt>
  </dgm:ptLst>
  <dgm:cxnLst>
    <dgm:cxn modelId="{C8B4E702-28FE-48AB-B7A8-14EFB06ECE4A}" srcId="{5DE4196F-BD7E-48A9-97B8-F6728DD910C6}" destId="{ECC7D175-C4FB-4158-850D-378D6464471B}" srcOrd="4" destOrd="0" parTransId="{104CC651-E1B1-4C13-B7CE-36847AE7CCEA}" sibTransId="{734AF4B7-1A02-422D-BD76-47F98210C410}"/>
    <dgm:cxn modelId="{EE42BC06-61E6-442B-BA78-7226C5238CA2}" srcId="{5DE4196F-BD7E-48A9-97B8-F6728DD910C6}" destId="{33602606-DF89-4F76-9B9B-5BC422AE7D88}" srcOrd="2" destOrd="0" parTransId="{5015DBAC-63A2-401F-84C4-4A2756CEE4DF}" sibTransId="{CE55CCB7-F31A-49D0-9B88-4A073074A1A9}"/>
    <dgm:cxn modelId="{C4E3C707-6398-4054-B2DD-59FE5C623FDD}" type="presOf" srcId="{E9C9A297-2724-4834-A456-03B00313F0BD}" destId="{5FC5C40B-7500-41B3-85E7-B16B3F1565EC}" srcOrd="0" destOrd="0" presId="urn:microsoft.com/office/officeart/2005/8/layout/cycle2"/>
    <dgm:cxn modelId="{49E5C915-1C03-4717-9F60-82D32C607D48}" type="presOf" srcId="{734AF4B7-1A02-422D-BD76-47F98210C410}" destId="{4EF2B8AA-72D6-4FD9-A3EC-97B30C3CE6BE}" srcOrd="0" destOrd="0" presId="urn:microsoft.com/office/officeart/2005/8/layout/cycle2"/>
    <dgm:cxn modelId="{D35B411A-439D-4D35-AF45-ECEEB8D6C174}" type="presOf" srcId="{CE55CCB7-F31A-49D0-9B88-4A073074A1A9}" destId="{7E818A2C-23F3-4C73-864D-679D8FA490B8}" srcOrd="0" destOrd="0" presId="urn:microsoft.com/office/officeart/2005/8/layout/cycle2"/>
    <dgm:cxn modelId="{3A139825-FC48-4FF5-A15B-A592F828E244}" type="presOf" srcId="{7C65E34E-1D32-4A22-A803-1B1F77F7B343}" destId="{4A8597A5-89C3-49E1-A64A-B3E663E2B822}" srcOrd="0" destOrd="0" presId="urn:microsoft.com/office/officeart/2005/8/layout/cycle2"/>
    <dgm:cxn modelId="{D6FCE726-F860-43A9-9F6C-B45FC1113EF1}" type="presOf" srcId="{7C65E34E-1D32-4A22-A803-1B1F77F7B343}" destId="{425A5391-4CDF-4E64-9494-515361E34F3C}" srcOrd="1" destOrd="0" presId="urn:microsoft.com/office/officeart/2005/8/layout/cycle2"/>
    <dgm:cxn modelId="{78094F2D-75B8-4339-85D4-BCA7D27DE603}" type="presOf" srcId="{CE55CCB7-F31A-49D0-9B88-4A073074A1A9}" destId="{CB3D0E6A-36D3-4BDA-B134-FC92B8882F46}" srcOrd="1" destOrd="0" presId="urn:microsoft.com/office/officeart/2005/8/layout/cycle2"/>
    <dgm:cxn modelId="{2AE52830-4225-4B32-8F04-A6E3D357692B}" type="presOf" srcId="{FE2E2ADC-06A8-4645-9ED2-4487E1D22972}" destId="{B0F495EC-5E07-4CD0-BD5D-0595523E4FA5}" srcOrd="0" destOrd="0" presId="urn:microsoft.com/office/officeart/2005/8/layout/cycle2"/>
    <dgm:cxn modelId="{71F02332-7851-4151-9C17-D5BDD1284D12}" type="presOf" srcId="{FCD87AA5-2550-408E-817B-8146C26AC946}" destId="{9851FA6E-A4F7-44A5-847E-C6D449AD9DAF}" srcOrd="0" destOrd="0" presId="urn:microsoft.com/office/officeart/2005/8/layout/cycle2"/>
    <dgm:cxn modelId="{FE41166D-9675-41B0-AF55-78EE94C23453}" srcId="{5DE4196F-BD7E-48A9-97B8-F6728DD910C6}" destId="{2544EEA0-FD24-4947-A17C-EC472E068A3E}" srcOrd="3" destOrd="0" parTransId="{FE7C1864-9B66-4846-81EC-2C66045258C3}" sibTransId="{FE2E2ADC-06A8-4645-9ED2-4487E1D22972}"/>
    <dgm:cxn modelId="{CA137B5A-A59F-4EA7-B4EE-A020A3A16F08}" type="presOf" srcId="{7E1D75BE-B27C-49AF-9FF8-B073F67D48B2}" destId="{94113A2A-E5DB-4049-856E-5E5007EA7E14}" srcOrd="0" destOrd="0" presId="urn:microsoft.com/office/officeart/2005/8/layout/cycle2"/>
    <dgm:cxn modelId="{12628F7C-D6D0-4E4E-821D-0B22B8A7CC48}" type="presOf" srcId="{5DE4196F-BD7E-48A9-97B8-F6728DD910C6}" destId="{6C76237C-C1FF-4194-84A5-46DA29F4542D}" srcOrd="0" destOrd="0" presId="urn:microsoft.com/office/officeart/2005/8/layout/cycle2"/>
    <dgm:cxn modelId="{E396FF88-8018-4BE3-A947-4DADC53E1EF5}" type="presOf" srcId="{FE2E2ADC-06A8-4645-9ED2-4487E1D22972}" destId="{0746054B-218D-4C93-A77E-7D29254ADCC9}" srcOrd="1" destOrd="0" presId="urn:microsoft.com/office/officeart/2005/8/layout/cycle2"/>
    <dgm:cxn modelId="{402F3394-96C0-4434-B444-F6492A789D73}" type="presOf" srcId="{46EB3DA1-B392-49A3-95FD-D33604F2580F}" destId="{AF9EDE59-B673-402F-A127-B45A6F1047AB}" srcOrd="1" destOrd="0" presId="urn:microsoft.com/office/officeart/2005/8/layout/cycle2"/>
    <dgm:cxn modelId="{83C6F89E-9D29-4361-9473-EC9E74CDD37F}" type="presOf" srcId="{7E1D75BE-B27C-49AF-9FF8-B073F67D48B2}" destId="{92E95732-FB11-4EF4-8913-EBD8C6728710}" srcOrd="1" destOrd="0" presId="urn:microsoft.com/office/officeart/2005/8/layout/cycle2"/>
    <dgm:cxn modelId="{6B8C54B1-6EF2-445E-A896-DDCA88507A3E}" srcId="{5DE4196F-BD7E-48A9-97B8-F6728DD910C6}" destId="{FCD87AA5-2550-408E-817B-8146C26AC946}" srcOrd="1" destOrd="0" parTransId="{8B6461B7-BFD0-48BB-ADA5-F981160054CF}" sibTransId="{7E1D75BE-B27C-49AF-9FF8-B073F67D48B2}"/>
    <dgm:cxn modelId="{A4644BB8-1231-4C33-B065-77ABA205BF75}" type="presOf" srcId="{734AF4B7-1A02-422D-BD76-47F98210C410}" destId="{FB6A3862-3388-47CA-902C-9FFBDB27B6D5}" srcOrd="1" destOrd="0" presId="urn:microsoft.com/office/officeart/2005/8/layout/cycle2"/>
    <dgm:cxn modelId="{C54773BA-77F9-4E6E-B456-1D8D4A709AFD}" type="presOf" srcId="{14B64180-6145-4B2D-AC39-537C8045A88B}" destId="{6E27A249-A6A2-41C4-B75B-8DFE9DC904B1}" srcOrd="0" destOrd="0" presId="urn:microsoft.com/office/officeart/2005/8/layout/cycle2"/>
    <dgm:cxn modelId="{EA11E4C1-9D90-47B9-AF2A-111E2F5D6B00}" type="presOf" srcId="{2544EEA0-FD24-4947-A17C-EC472E068A3E}" destId="{8E161B6D-C70C-411A-9957-AA2B184AEB76}" srcOrd="0" destOrd="0" presId="urn:microsoft.com/office/officeart/2005/8/layout/cycle2"/>
    <dgm:cxn modelId="{02E27AC2-B94B-4370-924D-ADDEACDBEFDE}" type="presOf" srcId="{ECC7D175-C4FB-4158-850D-378D6464471B}" destId="{B3C62733-FC8F-436D-96D4-D53D79FAD273}" srcOrd="0" destOrd="0" presId="urn:microsoft.com/office/officeart/2005/8/layout/cycle2"/>
    <dgm:cxn modelId="{080F10C3-F72E-46D8-B5E2-2AD03650C585}" srcId="{5DE4196F-BD7E-48A9-97B8-F6728DD910C6}" destId="{14B64180-6145-4B2D-AC39-537C8045A88B}" srcOrd="6" destOrd="0" parTransId="{8941440D-E1C0-4EDB-937B-5585EA2658F6}" sibTransId="{46EB3DA1-B392-49A3-95FD-D33604F2580F}"/>
    <dgm:cxn modelId="{C65B95CB-4B2F-401C-8B7D-CE8F37A9FF15}" type="presOf" srcId="{A97E37AB-74CB-4FFC-BCF4-7E4DAB1E0CE1}" destId="{E4A21F0B-14EA-4660-A7C5-6988CC805138}" srcOrd="0" destOrd="0" presId="urn:microsoft.com/office/officeart/2005/8/layout/cycle2"/>
    <dgm:cxn modelId="{92C98ED6-F9B1-41D6-AEE8-B0CC1491FFB8}" srcId="{5DE4196F-BD7E-48A9-97B8-F6728DD910C6}" destId="{A97E37AB-74CB-4FFC-BCF4-7E4DAB1E0CE1}" srcOrd="5" destOrd="0" parTransId="{C9781DF7-AAB0-4C21-962D-3919103DC5A8}" sibTransId="{E9C9A297-2724-4834-A456-03B00313F0BD}"/>
    <dgm:cxn modelId="{47298BDA-728B-4AD9-9405-7E23709144E2}" type="presOf" srcId="{46EB3DA1-B392-49A3-95FD-D33604F2580F}" destId="{BCE1AE0B-DD13-4165-A394-A4B30B59E7C8}" srcOrd="0" destOrd="0" presId="urn:microsoft.com/office/officeart/2005/8/layout/cycle2"/>
    <dgm:cxn modelId="{A07A2BF0-4F6F-4FBC-A276-A884131C4898}" type="presOf" srcId="{E9C9A297-2724-4834-A456-03B00313F0BD}" destId="{9FCB6DA3-5EF8-4E92-BAB7-90607AC66173}" srcOrd="1" destOrd="0" presId="urn:microsoft.com/office/officeart/2005/8/layout/cycle2"/>
    <dgm:cxn modelId="{C64571F1-488E-4521-BBA4-DFFABCAD34AD}" type="presOf" srcId="{33602606-DF89-4F76-9B9B-5BC422AE7D88}" destId="{CA781B4A-8754-43C8-9E92-32207C8A71EE}" srcOrd="0" destOrd="0" presId="urn:microsoft.com/office/officeart/2005/8/layout/cycle2"/>
    <dgm:cxn modelId="{B454B1F7-A3C0-4CFA-B8CA-D1248BF68013}" srcId="{5DE4196F-BD7E-48A9-97B8-F6728DD910C6}" destId="{54FD2317-70C5-4FA8-BA84-FC298BDEAA5C}" srcOrd="0" destOrd="0" parTransId="{55B7744C-D352-4D61-BE4E-07E70D85908A}" sibTransId="{7C65E34E-1D32-4A22-A803-1B1F77F7B343}"/>
    <dgm:cxn modelId="{111F2EFD-E9C7-400A-9A03-E0EF851848A8}" type="presOf" srcId="{54FD2317-70C5-4FA8-BA84-FC298BDEAA5C}" destId="{5A0894A1-2B73-4F74-B547-E2453A9657CB}" srcOrd="0" destOrd="0" presId="urn:microsoft.com/office/officeart/2005/8/layout/cycle2"/>
    <dgm:cxn modelId="{D4E34C69-E0F6-4A61-883A-7085CD22E726}" type="presParOf" srcId="{6C76237C-C1FF-4194-84A5-46DA29F4542D}" destId="{5A0894A1-2B73-4F74-B547-E2453A9657CB}" srcOrd="0" destOrd="0" presId="urn:microsoft.com/office/officeart/2005/8/layout/cycle2"/>
    <dgm:cxn modelId="{0B6E517D-E8A5-46D8-BC9A-E8389FB2067C}" type="presParOf" srcId="{6C76237C-C1FF-4194-84A5-46DA29F4542D}" destId="{4A8597A5-89C3-49E1-A64A-B3E663E2B822}" srcOrd="1" destOrd="0" presId="urn:microsoft.com/office/officeart/2005/8/layout/cycle2"/>
    <dgm:cxn modelId="{FB65549A-3685-42F6-A366-D4F4B69439FB}" type="presParOf" srcId="{4A8597A5-89C3-49E1-A64A-B3E663E2B822}" destId="{425A5391-4CDF-4E64-9494-515361E34F3C}" srcOrd="0" destOrd="0" presId="urn:microsoft.com/office/officeart/2005/8/layout/cycle2"/>
    <dgm:cxn modelId="{56951F1C-79BF-446D-957C-CBF2A885CF73}" type="presParOf" srcId="{6C76237C-C1FF-4194-84A5-46DA29F4542D}" destId="{9851FA6E-A4F7-44A5-847E-C6D449AD9DAF}" srcOrd="2" destOrd="0" presId="urn:microsoft.com/office/officeart/2005/8/layout/cycle2"/>
    <dgm:cxn modelId="{4B625362-19C2-4287-A863-2DD4FA648D3A}" type="presParOf" srcId="{6C76237C-C1FF-4194-84A5-46DA29F4542D}" destId="{94113A2A-E5DB-4049-856E-5E5007EA7E14}" srcOrd="3" destOrd="0" presId="urn:microsoft.com/office/officeart/2005/8/layout/cycle2"/>
    <dgm:cxn modelId="{D264D7AC-A5DD-44D3-8109-E1C08D9D86FC}" type="presParOf" srcId="{94113A2A-E5DB-4049-856E-5E5007EA7E14}" destId="{92E95732-FB11-4EF4-8913-EBD8C6728710}" srcOrd="0" destOrd="0" presId="urn:microsoft.com/office/officeart/2005/8/layout/cycle2"/>
    <dgm:cxn modelId="{DFCC667D-B6A9-437D-BEBB-29BB99231DFA}" type="presParOf" srcId="{6C76237C-C1FF-4194-84A5-46DA29F4542D}" destId="{CA781B4A-8754-43C8-9E92-32207C8A71EE}" srcOrd="4" destOrd="0" presId="urn:microsoft.com/office/officeart/2005/8/layout/cycle2"/>
    <dgm:cxn modelId="{31B150C7-AA3D-4A1F-9CA7-5C16BCA45565}" type="presParOf" srcId="{6C76237C-C1FF-4194-84A5-46DA29F4542D}" destId="{7E818A2C-23F3-4C73-864D-679D8FA490B8}" srcOrd="5" destOrd="0" presId="urn:microsoft.com/office/officeart/2005/8/layout/cycle2"/>
    <dgm:cxn modelId="{8001B273-7B8C-42CC-AAF9-D75501508918}" type="presParOf" srcId="{7E818A2C-23F3-4C73-864D-679D8FA490B8}" destId="{CB3D0E6A-36D3-4BDA-B134-FC92B8882F46}" srcOrd="0" destOrd="0" presId="urn:microsoft.com/office/officeart/2005/8/layout/cycle2"/>
    <dgm:cxn modelId="{A1130ACF-ACCE-44E2-8C83-3FA24B36C7C1}" type="presParOf" srcId="{6C76237C-C1FF-4194-84A5-46DA29F4542D}" destId="{8E161B6D-C70C-411A-9957-AA2B184AEB76}" srcOrd="6" destOrd="0" presId="urn:microsoft.com/office/officeart/2005/8/layout/cycle2"/>
    <dgm:cxn modelId="{01E76FC7-52B8-4CF1-9208-E0E3FCE9B835}" type="presParOf" srcId="{6C76237C-C1FF-4194-84A5-46DA29F4542D}" destId="{B0F495EC-5E07-4CD0-BD5D-0595523E4FA5}" srcOrd="7" destOrd="0" presId="urn:microsoft.com/office/officeart/2005/8/layout/cycle2"/>
    <dgm:cxn modelId="{B60F5972-84EB-4554-9418-5BCB440DE053}" type="presParOf" srcId="{B0F495EC-5E07-4CD0-BD5D-0595523E4FA5}" destId="{0746054B-218D-4C93-A77E-7D29254ADCC9}" srcOrd="0" destOrd="0" presId="urn:microsoft.com/office/officeart/2005/8/layout/cycle2"/>
    <dgm:cxn modelId="{745DEEF8-42E5-4E62-ADD2-D65F6E4B777D}" type="presParOf" srcId="{6C76237C-C1FF-4194-84A5-46DA29F4542D}" destId="{B3C62733-FC8F-436D-96D4-D53D79FAD273}" srcOrd="8" destOrd="0" presId="urn:microsoft.com/office/officeart/2005/8/layout/cycle2"/>
    <dgm:cxn modelId="{C7373445-15E6-474B-912B-303269BC7CC0}" type="presParOf" srcId="{6C76237C-C1FF-4194-84A5-46DA29F4542D}" destId="{4EF2B8AA-72D6-4FD9-A3EC-97B30C3CE6BE}" srcOrd="9" destOrd="0" presId="urn:microsoft.com/office/officeart/2005/8/layout/cycle2"/>
    <dgm:cxn modelId="{5F51A916-C801-4FBD-9AA5-5279BE9FDD9D}" type="presParOf" srcId="{4EF2B8AA-72D6-4FD9-A3EC-97B30C3CE6BE}" destId="{FB6A3862-3388-47CA-902C-9FFBDB27B6D5}" srcOrd="0" destOrd="0" presId="urn:microsoft.com/office/officeart/2005/8/layout/cycle2"/>
    <dgm:cxn modelId="{938B776D-9745-4AE7-A5FE-C88DF06BF023}" type="presParOf" srcId="{6C76237C-C1FF-4194-84A5-46DA29F4542D}" destId="{E4A21F0B-14EA-4660-A7C5-6988CC805138}" srcOrd="10" destOrd="0" presId="urn:microsoft.com/office/officeart/2005/8/layout/cycle2"/>
    <dgm:cxn modelId="{7FF64619-9394-407F-B37A-C5AE69A6EBC1}" type="presParOf" srcId="{6C76237C-C1FF-4194-84A5-46DA29F4542D}" destId="{5FC5C40B-7500-41B3-85E7-B16B3F1565EC}" srcOrd="11" destOrd="0" presId="urn:microsoft.com/office/officeart/2005/8/layout/cycle2"/>
    <dgm:cxn modelId="{AAB38D3F-95A2-4BBA-8AF9-6F563A16BD98}" type="presParOf" srcId="{5FC5C40B-7500-41B3-85E7-B16B3F1565EC}" destId="{9FCB6DA3-5EF8-4E92-BAB7-90607AC66173}" srcOrd="0" destOrd="0" presId="urn:microsoft.com/office/officeart/2005/8/layout/cycle2"/>
    <dgm:cxn modelId="{438D3F00-AFFE-4DC8-9A17-92D48DC97C36}" type="presParOf" srcId="{6C76237C-C1FF-4194-84A5-46DA29F4542D}" destId="{6E27A249-A6A2-41C4-B75B-8DFE9DC904B1}" srcOrd="12" destOrd="0" presId="urn:microsoft.com/office/officeart/2005/8/layout/cycle2"/>
    <dgm:cxn modelId="{6E285B22-437D-4566-99D9-4DE93655854C}" type="presParOf" srcId="{6C76237C-C1FF-4194-84A5-46DA29F4542D}" destId="{BCE1AE0B-DD13-4165-A394-A4B30B59E7C8}" srcOrd="13" destOrd="0" presId="urn:microsoft.com/office/officeart/2005/8/layout/cycle2"/>
    <dgm:cxn modelId="{3B448F9D-586D-4B46-9E34-0F682470553B}" type="presParOf" srcId="{BCE1AE0B-DD13-4165-A394-A4B30B59E7C8}" destId="{AF9EDE59-B673-402F-A127-B45A6F1047A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924E9F7-5DB5-459D-8550-4C2F4A9DF1D1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2E192C59-0C13-4216-BF9C-FBCF409C1B1E}">
      <dgm:prSet phldrT="[Tekst]"/>
      <dgm:spPr/>
      <dgm:t>
        <a:bodyPr/>
        <a:lstStyle/>
        <a:p>
          <a:r>
            <a:rPr lang="pl-PL" dirty="0"/>
            <a:t>Umyślne zabójstwo</a:t>
          </a:r>
        </a:p>
      </dgm:t>
    </dgm:pt>
    <dgm:pt modelId="{2DDDD1C4-16F8-426F-A3BD-0928321C24B9}" type="parTrans" cxnId="{63501865-EE13-469B-A191-2D0703A3F8FE}">
      <dgm:prSet/>
      <dgm:spPr/>
      <dgm:t>
        <a:bodyPr/>
        <a:lstStyle/>
        <a:p>
          <a:endParaRPr lang="pl-PL"/>
        </a:p>
      </dgm:t>
    </dgm:pt>
    <dgm:pt modelId="{A01CCBD3-2BD0-423C-BBD9-98B793EB6699}" type="sibTrans" cxnId="{63501865-EE13-469B-A191-2D0703A3F8FE}">
      <dgm:prSet/>
      <dgm:spPr/>
      <dgm:t>
        <a:bodyPr/>
        <a:lstStyle/>
        <a:p>
          <a:endParaRPr lang="pl-PL"/>
        </a:p>
      </dgm:t>
    </dgm:pt>
    <dgm:pt modelId="{5FD9407A-9E62-4129-8A45-D09DBCF02A1E}">
      <dgm:prSet phldrT="[Tekst]"/>
      <dgm:spPr/>
      <dgm:t>
        <a:bodyPr/>
        <a:lstStyle/>
        <a:p>
          <a:r>
            <a:rPr lang="pl-PL" dirty="0"/>
            <a:t>Uciskanie ubogich, wdów i sierot</a:t>
          </a:r>
        </a:p>
      </dgm:t>
    </dgm:pt>
    <dgm:pt modelId="{E75264D4-F56C-4641-8300-15DB31DA7067}" type="parTrans" cxnId="{DC3B97E1-130C-4679-83F5-5A60859C1F5A}">
      <dgm:prSet/>
      <dgm:spPr/>
      <dgm:t>
        <a:bodyPr/>
        <a:lstStyle/>
        <a:p>
          <a:endParaRPr lang="pl-PL"/>
        </a:p>
      </dgm:t>
    </dgm:pt>
    <dgm:pt modelId="{7EAD97D4-FD44-46DD-A9F0-B624B010260F}" type="sibTrans" cxnId="{DC3B97E1-130C-4679-83F5-5A60859C1F5A}">
      <dgm:prSet/>
      <dgm:spPr/>
      <dgm:t>
        <a:bodyPr/>
        <a:lstStyle/>
        <a:p>
          <a:endParaRPr lang="pl-PL"/>
        </a:p>
      </dgm:t>
    </dgm:pt>
    <dgm:pt modelId="{5C8CADAC-C7D7-4834-839B-0C222C904D8B}">
      <dgm:prSet phldrT="[Tekst]"/>
      <dgm:spPr/>
      <dgm:t>
        <a:bodyPr/>
        <a:lstStyle/>
        <a:p>
          <a:r>
            <a:rPr lang="pl-PL" dirty="0"/>
            <a:t>Zatrzymanie zapłaty pracownikowi</a:t>
          </a:r>
        </a:p>
      </dgm:t>
    </dgm:pt>
    <dgm:pt modelId="{4589153C-A025-4AE9-8833-E7AB146C7EA5}" type="parTrans" cxnId="{E2F886DE-75A6-482E-B8FC-47B732234C58}">
      <dgm:prSet/>
      <dgm:spPr/>
      <dgm:t>
        <a:bodyPr/>
        <a:lstStyle/>
        <a:p>
          <a:endParaRPr lang="pl-PL"/>
        </a:p>
      </dgm:t>
    </dgm:pt>
    <dgm:pt modelId="{10AA88DD-2936-4C4D-9CCB-82E0F6AD46EB}" type="sibTrans" cxnId="{E2F886DE-75A6-482E-B8FC-47B732234C58}">
      <dgm:prSet/>
      <dgm:spPr/>
      <dgm:t>
        <a:bodyPr/>
        <a:lstStyle/>
        <a:p>
          <a:endParaRPr lang="pl-PL"/>
        </a:p>
      </dgm:t>
    </dgm:pt>
    <dgm:pt modelId="{DE07FA96-B5C1-4CE5-A07C-A1C38D54FDDE}">
      <dgm:prSet/>
      <dgm:spPr/>
      <dgm:t>
        <a:bodyPr/>
        <a:lstStyle/>
        <a:p>
          <a:r>
            <a:rPr lang="pl-PL" dirty="0"/>
            <a:t>Grzechy nieczyste przeciwne naturze</a:t>
          </a:r>
        </a:p>
      </dgm:t>
    </dgm:pt>
    <dgm:pt modelId="{933A05B0-1B4A-4903-91F8-3F59D249D74A}" type="parTrans" cxnId="{ED246D45-5047-4686-B3F2-C86D8B077BC9}">
      <dgm:prSet/>
      <dgm:spPr/>
      <dgm:t>
        <a:bodyPr/>
        <a:lstStyle/>
        <a:p>
          <a:endParaRPr lang="pl-PL"/>
        </a:p>
      </dgm:t>
    </dgm:pt>
    <dgm:pt modelId="{8DCF7DC3-003F-4F83-961E-7F557FE1B9EA}" type="sibTrans" cxnId="{ED246D45-5047-4686-B3F2-C86D8B077BC9}">
      <dgm:prSet/>
      <dgm:spPr/>
      <dgm:t>
        <a:bodyPr/>
        <a:lstStyle/>
        <a:p>
          <a:endParaRPr lang="pl-PL"/>
        </a:p>
      </dgm:t>
    </dgm:pt>
    <dgm:pt modelId="{83AC913D-CE96-4382-8296-6696CED1A1F4}" type="pres">
      <dgm:prSet presAssocID="{B924E9F7-5DB5-459D-8550-4C2F4A9DF1D1}" presName="linear" presStyleCnt="0">
        <dgm:presLayoutVars>
          <dgm:dir/>
          <dgm:animLvl val="lvl"/>
          <dgm:resizeHandles val="exact"/>
        </dgm:presLayoutVars>
      </dgm:prSet>
      <dgm:spPr/>
    </dgm:pt>
    <dgm:pt modelId="{A9C8F9F4-7B88-4879-800A-6F541825FB9D}" type="pres">
      <dgm:prSet presAssocID="{2E192C59-0C13-4216-BF9C-FBCF409C1B1E}" presName="parentLin" presStyleCnt="0"/>
      <dgm:spPr/>
    </dgm:pt>
    <dgm:pt modelId="{543FCABB-F69D-4863-912A-66E165EA9DB1}" type="pres">
      <dgm:prSet presAssocID="{2E192C59-0C13-4216-BF9C-FBCF409C1B1E}" presName="parentLeftMargin" presStyleLbl="node1" presStyleIdx="0" presStyleCnt="4"/>
      <dgm:spPr/>
    </dgm:pt>
    <dgm:pt modelId="{65337F0D-3EEC-429F-A1BC-8E42D1F982D9}" type="pres">
      <dgm:prSet presAssocID="{2E192C59-0C13-4216-BF9C-FBCF409C1B1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B8D9B9C-4D3D-4691-B640-73262A2C4F1D}" type="pres">
      <dgm:prSet presAssocID="{2E192C59-0C13-4216-BF9C-FBCF409C1B1E}" presName="negativeSpace" presStyleCnt="0"/>
      <dgm:spPr/>
    </dgm:pt>
    <dgm:pt modelId="{E0F90E92-3CDD-4498-9BD5-47EB5CF3EB03}" type="pres">
      <dgm:prSet presAssocID="{2E192C59-0C13-4216-BF9C-FBCF409C1B1E}" presName="childText" presStyleLbl="conFgAcc1" presStyleIdx="0" presStyleCnt="4">
        <dgm:presLayoutVars>
          <dgm:bulletEnabled val="1"/>
        </dgm:presLayoutVars>
      </dgm:prSet>
      <dgm:spPr/>
    </dgm:pt>
    <dgm:pt modelId="{6CDD8717-5D08-40E6-8F0B-035A6ACC84A1}" type="pres">
      <dgm:prSet presAssocID="{A01CCBD3-2BD0-423C-BBD9-98B793EB6699}" presName="spaceBetweenRectangles" presStyleCnt="0"/>
      <dgm:spPr/>
    </dgm:pt>
    <dgm:pt modelId="{34517413-37D2-48FA-9FE2-36E2DBAA1B2E}" type="pres">
      <dgm:prSet presAssocID="{5FD9407A-9E62-4129-8A45-D09DBCF02A1E}" presName="parentLin" presStyleCnt="0"/>
      <dgm:spPr/>
    </dgm:pt>
    <dgm:pt modelId="{C1C67B26-68DA-49F4-A10F-8ABCB498223D}" type="pres">
      <dgm:prSet presAssocID="{5FD9407A-9E62-4129-8A45-D09DBCF02A1E}" presName="parentLeftMargin" presStyleLbl="node1" presStyleIdx="0" presStyleCnt="4"/>
      <dgm:spPr/>
    </dgm:pt>
    <dgm:pt modelId="{8FAC4745-DEC5-4F23-A3E2-51025C9A7DA8}" type="pres">
      <dgm:prSet presAssocID="{5FD9407A-9E62-4129-8A45-D09DBCF02A1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BF766FF-BD24-4160-A3C0-AAA156CDF46E}" type="pres">
      <dgm:prSet presAssocID="{5FD9407A-9E62-4129-8A45-D09DBCF02A1E}" presName="negativeSpace" presStyleCnt="0"/>
      <dgm:spPr/>
    </dgm:pt>
    <dgm:pt modelId="{ED75B7F2-886B-437D-AAFD-8104CA6CEAC0}" type="pres">
      <dgm:prSet presAssocID="{5FD9407A-9E62-4129-8A45-D09DBCF02A1E}" presName="childText" presStyleLbl="conFgAcc1" presStyleIdx="1" presStyleCnt="4">
        <dgm:presLayoutVars>
          <dgm:bulletEnabled val="1"/>
        </dgm:presLayoutVars>
      </dgm:prSet>
      <dgm:spPr/>
    </dgm:pt>
    <dgm:pt modelId="{F8CEFF1B-BDDA-4354-9126-60F900CB2A24}" type="pres">
      <dgm:prSet presAssocID="{7EAD97D4-FD44-46DD-A9F0-B624B010260F}" presName="spaceBetweenRectangles" presStyleCnt="0"/>
      <dgm:spPr/>
    </dgm:pt>
    <dgm:pt modelId="{40244282-CDCC-4C12-B43C-1BF8834D20F7}" type="pres">
      <dgm:prSet presAssocID="{5C8CADAC-C7D7-4834-839B-0C222C904D8B}" presName="parentLin" presStyleCnt="0"/>
      <dgm:spPr/>
    </dgm:pt>
    <dgm:pt modelId="{AD3A7ED5-3E56-4E69-BFDC-EE0DABC4F719}" type="pres">
      <dgm:prSet presAssocID="{5C8CADAC-C7D7-4834-839B-0C222C904D8B}" presName="parentLeftMargin" presStyleLbl="node1" presStyleIdx="1" presStyleCnt="4"/>
      <dgm:spPr/>
    </dgm:pt>
    <dgm:pt modelId="{C027094B-29C2-46BA-994D-37C0BBF373E2}" type="pres">
      <dgm:prSet presAssocID="{5C8CADAC-C7D7-4834-839B-0C222C904D8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C2A30BC-2122-432E-A187-CDFC2E1D07A2}" type="pres">
      <dgm:prSet presAssocID="{5C8CADAC-C7D7-4834-839B-0C222C904D8B}" presName="negativeSpace" presStyleCnt="0"/>
      <dgm:spPr/>
    </dgm:pt>
    <dgm:pt modelId="{2CFEF6AE-C09C-4E4E-AE4A-A6C9941D3905}" type="pres">
      <dgm:prSet presAssocID="{5C8CADAC-C7D7-4834-839B-0C222C904D8B}" presName="childText" presStyleLbl="conFgAcc1" presStyleIdx="2" presStyleCnt="4">
        <dgm:presLayoutVars>
          <dgm:bulletEnabled val="1"/>
        </dgm:presLayoutVars>
      </dgm:prSet>
      <dgm:spPr/>
    </dgm:pt>
    <dgm:pt modelId="{ECABAE84-729B-4E6D-88A6-01506E5056E5}" type="pres">
      <dgm:prSet presAssocID="{10AA88DD-2936-4C4D-9CCB-82E0F6AD46EB}" presName="spaceBetweenRectangles" presStyleCnt="0"/>
      <dgm:spPr/>
    </dgm:pt>
    <dgm:pt modelId="{00AFFDF7-EC2B-435C-A50A-54EBFACB9713}" type="pres">
      <dgm:prSet presAssocID="{DE07FA96-B5C1-4CE5-A07C-A1C38D54FDDE}" presName="parentLin" presStyleCnt="0"/>
      <dgm:spPr/>
    </dgm:pt>
    <dgm:pt modelId="{868AB0D7-5A41-4361-9CAF-3B302581D351}" type="pres">
      <dgm:prSet presAssocID="{DE07FA96-B5C1-4CE5-A07C-A1C38D54FDDE}" presName="parentLeftMargin" presStyleLbl="node1" presStyleIdx="2" presStyleCnt="4"/>
      <dgm:spPr/>
    </dgm:pt>
    <dgm:pt modelId="{436A331D-D4CF-4BDC-86C3-5279E39CFF11}" type="pres">
      <dgm:prSet presAssocID="{DE07FA96-B5C1-4CE5-A07C-A1C38D54FDDE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488D1A26-5CAD-4B21-9CCD-1CBB55F30ED9}" type="pres">
      <dgm:prSet presAssocID="{DE07FA96-B5C1-4CE5-A07C-A1C38D54FDDE}" presName="negativeSpace" presStyleCnt="0"/>
      <dgm:spPr/>
    </dgm:pt>
    <dgm:pt modelId="{5C9270A2-C659-464D-9809-3D1B9B531B50}" type="pres">
      <dgm:prSet presAssocID="{DE07FA96-B5C1-4CE5-A07C-A1C38D54FDD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DA8D944-CD7D-4D4F-BFA4-233CED83A789}" type="presOf" srcId="{2E192C59-0C13-4216-BF9C-FBCF409C1B1E}" destId="{543FCABB-F69D-4863-912A-66E165EA9DB1}" srcOrd="0" destOrd="0" presId="urn:microsoft.com/office/officeart/2005/8/layout/list1"/>
    <dgm:cxn modelId="{63501865-EE13-469B-A191-2D0703A3F8FE}" srcId="{B924E9F7-5DB5-459D-8550-4C2F4A9DF1D1}" destId="{2E192C59-0C13-4216-BF9C-FBCF409C1B1E}" srcOrd="0" destOrd="0" parTransId="{2DDDD1C4-16F8-426F-A3BD-0928321C24B9}" sibTransId="{A01CCBD3-2BD0-423C-BBD9-98B793EB6699}"/>
    <dgm:cxn modelId="{ED246D45-5047-4686-B3F2-C86D8B077BC9}" srcId="{B924E9F7-5DB5-459D-8550-4C2F4A9DF1D1}" destId="{DE07FA96-B5C1-4CE5-A07C-A1C38D54FDDE}" srcOrd="3" destOrd="0" parTransId="{933A05B0-1B4A-4903-91F8-3F59D249D74A}" sibTransId="{8DCF7DC3-003F-4F83-961E-7F557FE1B9EA}"/>
    <dgm:cxn modelId="{82118248-AE80-4332-A4A5-D5D62CE6EA89}" type="presOf" srcId="{DE07FA96-B5C1-4CE5-A07C-A1C38D54FDDE}" destId="{868AB0D7-5A41-4361-9CAF-3B302581D351}" srcOrd="0" destOrd="0" presId="urn:microsoft.com/office/officeart/2005/8/layout/list1"/>
    <dgm:cxn modelId="{7F1DEE52-4A8A-427C-B406-954ACDD92B73}" type="presOf" srcId="{2E192C59-0C13-4216-BF9C-FBCF409C1B1E}" destId="{65337F0D-3EEC-429F-A1BC-8E42D1F982D9}" srcOrd="1" destOrd="0" presId="urn:microsoft.com/office/officeart/2005/8/layout/list1"/>
    <dgm:cxn modelId="{9FA0CE76-92FC-4014-A07C-1C260745A62D}" type="presOf" srcId="{5C8CADAC-C7D7-4834-839B-0C222C904D8B}" destId="{C027094B-29C2-46BA-994D-37C0BBF373E2}" srcOrd="1" destOrd="0" presId="urn:microsoft.com/office/officeart/2005/8/layout/list1"/>
    <dgm:cxn modelId="{4EDD1B59-51D1-4CB9-A74C-6D9EA6FC4F2E}" type="presOf" srcId="{5FD9407A-9E62-4129-8A45-D09DBCF02A1E}" destId="{C1C67B26-68DA-49F4-A10F-8ABCB498223D}" srcOrd="0" destOrd="0" presId="urn:microsoft.com/office/officeart/2005/8/layout/list1"/>
    <dgm:cxn modelId="{B5DF2B89-F844-4A96-A243-5D8361DEDED5}" type="presOf" srcId="{5FD9407A-9E62-4129-8A45-D09DBCF02A1E}" destId="{8FAC4745-DEC5-4F23-A3E2-51025C9A7DA8}" srcOrd="1" destOrd="0" presId="urn:microsoft.com/office/officeart/2005/8/layout/list1"/>
    <dgm:cxn modelId="{6E98DD90-0953-4E92-99C0-A097E55AE294}" type="presOf" srcId="{5C8CADAC-C7D7-4834-839B-0C222C904D8B}" destId="{AD3A7ED5-3E56-4E69-BFDC-EE0DABC4F719}" srcOrd="0" destOrd="0" presId="urn:microsoft.com/office/officeart/2005/8/layout/list1"/>
    <dgm:cxn modelId="{F11FDDB2-F9A2-4EBD-8451-E3D6734A64F5}" type="presOf" srcId="{DE07FA96-B5C1-4CE5-A07C-A1C38D54FDDE}" destId="{436A331D-D4CF-4BDC-86C3-5279E39CFF11}" srcOrd="1" destOrd="0" presId="urn:microsoft.com/office/officeart/2005/8/layout/list1"/>
    <dgm:cxn modelId="{E2F886DE-75A6-482E-B8FC-47B732234C58}" srcId="{B924E9F7-5DB5-459D-8550-4C2F4A9DF1D1}" destId="{5C8CADAC-C7D7-4834-839B-0C222C904D8B}" srcOrd="2" destOrd="0" parTransId="{4589153C-A025-4AE9-8833-E7AB146C7EA5}" sibTransId="{10AA88DD-2936-4C4D-9CCB-82E0F6AD46EB}"/>
    <dgm:cxn modelId="{DC3B97E1-130C-4679-83F5-5A60859C1F5A}" srcId="{B924E9F7-5DB5-459D-8550-4C2F4A9DF1D1}" destId="{5FD9407A-9E62-4129-8A45-D09DBCF02A1E}" srcOrd="1" destOrd="0" parTransId="{E75264D4-F56C-4641-8300-15DB31DA7067}" sibTransId="{7EAD97D4-FD44-46DD-A9F0-B624B010260F}"/>
    <dgm:cxn modelId="{245E81F1-3394-4BA1-92C3-6AAAD040224D}" type="presOf" srcId="{B924E9F7-5DB5-459D-8550-4C2F4A9DF1D1}" destId="{83AC913D-CE96-4382-8296-6696CED1A1F4}" srcOrd="0" destOrd="0" presId="urn:microsoft.com/office/officeart/2005/8/layout/list1"/>
    <dgm:cxn modelId="{077E1CD9-AAD7-4957-8D92-DFBC52441896}" type="presParOf" srcId="{83AC913D-CE96-4382-8296-6696CED1A1F4}" destId="{A9C8F9F4-7B88-4879-800A-6F541825FB9D}" srcOrd="0" destOrd="0" presId="urn:microsoft.com/office/officeart/2005/8/layout/list1"/>
    <dgm:cxn modelId="{3C7F5FFA-6D25-47E2-B776-4DAA0EB12427}" type="presParOf" srcId="{A9C8F9F4-7B88-4879-800A-6F541825FB9D}" destId="{543FCABB-F69D-4863-912A-66E165EA9DB1}" srcOrd="0" destOrd="0" presId="urn:microsoft.com/office/officeart/2005/8/layout/list1"/>
    <dgm:cxn modelId="{E3F3730B-3F8B-4265-8793-AA16123B7F75}" type="presParOf" srcId="{A9C8F9F4-7B88-4879-800A-6F541825FB9D}" destId="{65337F0D-3EEC-429F-A1BC-8E42D1F982D9}" srcOrd="1" destOrd="0" presId="urn:microsoft.com/office/officeart/2005/8/layout/list1"/>
    <dgm:cxn modelId="{DDC5EE8C-AC06-422D-A26A-72EC114D78C1}" type="presParOf" srcId="{83AC913D-CE96-4382-8296-6696CED1A1F4}" destId="{7B8D9B9C-4D3D-4691-B640-73262A2C4F1D}" srcOrd="1" destOrd="0" presId="urn:microsoft.com/office/officeart/2005/8/layout/list1"/>
    <dgm:cxn modelId="{ACE55C0D-9775-471F-816A-F6271F8C477B}" type="presParOf" srcId="{83AC913D-CE96-4382-8296-6696CED1A1F4}" destId="{E0F90E92-3CDD-4498-9BD5-47EB5CF3EB03}" srcOrd="2" destOrd="0" presId="urn:microsoft.com/office/officeart/2005/8/layout/list1"/>
    <dgm:cxn modelId="{056F9CF6-3518-47A8-8B50-B6C792867160}" type="presParOf" srcId="{83AC913D-CE96-4382-8296-6696CED1A1F4}" destId="{6CDD8717-5D08-40E6-8F0B-035A6ACC84A1}" srcOrd="3" destOrd="0" presId="urn:microsoft.com/office/officeart/2005/8/layout/list1"/>
    <dgm:cxn modelId="{5811E3A5-1A8F-42CC-927F-B71CFB40E6B3}" type="presParOf" srcId="{83AC913D-CE96-4382-8296-6696CED1A1F4}" destId="{34517413-37D2-48FA-9FE2-36E2DBAA1B2E}" srcOrd="4" destOrd="0" presId="urn:microsoft.com/office/officeart/2005/8/layout/list1"/>
    <dgm:cxn modelId="{A91307B6-0271-40D3-8ABF-881478230ADE}" type="presParOf" srcId="{34517413-37D2-48FA-9FE2-36E2DBAA1B2E}" destId="{C1C67B26-68DA-49F4-A10F-8ABCB498223D}" srcOrd="0" destOrd="0" presId="urn:microsoft.com/office/officeart/2005/8/layout/list1"/>
    <dgm:cxn modelId="{03313CA0-678F-4B8B-B35A-6CED80D461B7}" type="presParOf" srcId="{34517413-37D2-48FA-9FE2-36E2DBAA1B2E}" destId="{8FAC4745-DEC5-4F23-A3E2-51025C9A7DA8}" srcOrd="1" destOrd="0" presId="urn:microsoft.com/office/officeart/2005/8/layout/list1"/>
    <dgm:cxn modelId="{F7DA06DE-12FE-451C-AF0B-5167214BB378}" type="presParOf" srcId="{83AC913D-CE96-4382-8296-6696CED1A1F4}" destId="{9BF766FF-BD24-4160-A3C0-AAA156CDF46E}" srcOrd="5" destOrd="0" presId="urn:microsoft.com/office/officeart/2005/8/layout/list1"/>
    <dgm:cxn modelId="{5FCE9555-4374-4F29-8E54-D2DF4B7DB1E7}" type="presParOf" srcId="{83AC913D-CE96-4382-8296-6696CED1A1F4}" destId="{ED75B7F2-886B-437D-AAFD-8104CA6CEAC0}" srcOrd="6" destOrd="0" presId="urn:microsoft.com/office/officeart/2005/8/layout/list1"/>
    <dgm:cxn modelId="{3EDA8A46-6C27-4802-BD2E-3A803A2DED5C}" type="presParOf" srcId="{83AC913D-CE96-4382-8296-6696CED1A1F4}" destId="{F8CEFF1B-BDDA-4354-9126-60F900CB2A24}" srcOrd="7" destOrd="0" presId="urn:microsoft.com/office/officeart/2005/8/layout/list1"/>
    <dgm:cxn modelId="{46314B9B-E852-4E74-B2CA-13E94B5E1A00}" type="presParOf" srcId="{83AC913D-CE96-4382-8296-6696CED1A1F4}" destId="{40244282-CDCC-4C12-B43C-1BF8834D20F7}" srcOrd="8" destOrd="0" presId="urn:microsoft.com/office/officeart/2005/8/layout/list1"/>
    <dgm:cxn modelId="{1E4C3A54-FEC9-446F-8E22-36D46DCB64AC}" type="presParOf" srcId="{40244282-CDCC-4C12-B43C-1BF8834D20F7}" destId="{AD3A7ED5-3E56-4E69-BFDC-EE0DABC4F719}" srcOrd="0" destOrd="0" presId="urn:microsoft.com/office/officeart/2005/8/layout/list1"/>
    <dgm:cxn modelId="{45EC0ED3-32C2-41BF-8D89-D660BBDC3B55}" type="presParOf" srcId="{40244282-CDCC-4C12-B43C-1BF8834D20F7}" destId="{C027094B-29C2-46BA-994D-37C0BBF373E2}" srcOrd="1" destOrd="0" presId="urn:microsoft.com/office/officeart/2005/8/layout/list1"/>
    <dgm:cxn modelId="{5AF43747-0332-40A2-9095-F7AD8FB2D1DB}" type="presParOf" srcId="{83AC913D-CE96-4382-8296-6696CED1A1F4}" destId="{AC2A30BC-2122-432E-A187-CDFC2E1D07A2}" srcOrd="9" destOrd="0" presId="urn:microsoft.com/office/officeart/2005/8/layout/list1"/>
    <dgm:cxn modelId="{E7F14F02-4EE8-4C92-BB6E-90C90335D3DE}" type="presParOf" srcId="{83AC913D-CE96-4382-8296-6696CED1A1F4}" destId="{2CFEF6AE-C09C-4E4E-AE4A-A6C9941D3905}" srcOrd="10" destOrd="0" presId="urn:microsoft.com/office/officeart/2005/8/layout/list1"/>
    <dgm:cxn modelId="{7C1D6D92-C133-4EEE-8961-D28B8670806A}" type="presParOf" srcId="{83AC913D-CE96-4382-8296-6696CED1A1F4}" destId="{ECABAE84-729B-4E6D-88A6-01506E5056E5}" srcOrd="11" destOrd="0" presId="urn:microsoft.com/office/officeart/2005/8/layout/list1"/>
    <dgm:cxn modelId="{F64AA617-DCEE-4E5B-958D-0DD1F07162BA}" type="presParOf" srcId="{83AC913D-CE96-4382-8296-6696CED1A1F4}" destId="{00AFFDF7-EC2B-435C-A50A-54EBFACB9713}" srcOrd="12" destOrd="0" presId="urn:microsoft.com/office/officeart/2005/8/layout/list1"/>
    <dgm:cxn modelId="{C35EEA9F-965D-456F-8079-520E31E82886}" type="presParOf" srcId="{00AFFDF7-EC2B-435C-A50A-54EBFACB9713}" destId="{868AB0D7-5A41-4361-9CAF-3B302581D351}" srcOrd="0" destOrd="0" presId="urn:microsoft.com/office/officeart/2005/8/layout/list1"/>
    <dgm:cxn modelId="{B7B18104-EE37-4F03-922A-37C0F24D29A8}" type="presParOf" srcId="{00AFFDF7-EC2B-435C-A50A-54EBFACB9713}" destId="{436A331D-D4CF-4BDC-86C3-5279E39CFF11}" srcOrd="1" destOrd="0" presId="urn:microsoft.com/office/officeart/2005/8/layout/list1"/>
    <dgm:cxn modelId="{D7CFAD9C-42E6-4255-A1B8-29291CE44918}" type="presParOf" srcId="{83AC913D-CE96-4382-8296-6696CED1A1F4}" destId="{488D1A26-5CAD-4B21-9CCD-1CBB55F30ED9}" srcOrd="13" destOrd="0" presId="urn:microsoft.com/office/officeart/2005/8/layout/list1"/>
    <dgm:cxn modelId="{F0109CD5-1A8C-4C49-BC83-0C2A2F7DDEBD}" type="presParOf" srcId="{83AC913D-CE96-4382-8296-6696CED1A1F4}" destId="{5C9270A2-C659-464D-9809-3D1B9B531B5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08E5D5C-024B-4D86-A865-CE59BEA953E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1543E34F-8E36-41A7-AC37-1E15A7AA1DDC}">
      <dgm:prSet phldrT="[Tekst]"/>
      <dgm:spPr/>
      <dgm:t>
        <a:bodyPr/>
        <a:lstStyle/>
        <a:p>
          <a:r>
            <a:rPr lang="pl-PL" dirty="0"/>
            <a:t>Grzeszyć zuchwale w nadziei miłosierdzia Bożego</a:t>
          </a:r>
        </a:p>
      </dgm:t>
    </dgm:pt>
    <dgm:pt modelId="{C8E15E67-EB5E-46C1-8034-B033DFB6598A}" type="parTrans" cxnId="{8DC0FAC3-3FA0-41EE-B0C9-81473FB6B3AC}">
      <dgm:prSet/>
      <dgm:spPr/>
      <dgm:t>
        <a:bodyPr/>
        <a:lstStyle/>
        <a:p>
          <a:endParaRPr lang="pl-PL"/>
        </a:p>
      </dgm:t>
    </dgm:pt>
    <dgm:pt modelId="{B648D0A6-02E7-45EC-B3EE-FA2D5AFD071B}" type="sibTrans" cxnId="{8DC0FAC3-3FA0-41EE-B0C9-81473FB6B3AC}">
      <dgm:prSet/>
      <dgm:spPr/>
      <dgm:t>
        <a:bodyPr/>
        <a:lstStyle/>
        <a:p>
          <a:endParaRPr lang="pl-PL"/>
        </a:p>
      </dgm:t>
    </dgm:pt>
    <dgm:pt modelId="{EEC682C2-9F70-4D16-9A9E-1269C198DBD0}">
      <dgm:prSet phldrT="[Tekst]"/>
      <dgm:spPr/>
      <dgm:t>
        <a:bodyPr/>
        <a:lstStyle/>
        <a:p>
          <a:r>
            <a:rPr lang="pl-PL" dirty="0"/>
            <a:t>Wątpić o łasce Bożej</a:t>
          </a:r>
        </a:p>
      </dgm:t>
    </dgm:pt>
    <dgm:pt modelId="{C1BE42CC-F125-4315-8791-E508DB38AA30}" type="parTrans" cxnId="{7DFC7BFC-BD1D-4F0A-8B1E-D74F00A56B07}">
      <dgm:prSet/>
      <dgm:spPr/>
      <dgm:t>
        <a:bodyPr/>
        <a:lstStyle/>
        <a:p>
          <a:endParaRPr lang="pl-PL"/>
        </a:p>
      </dgm:t>
    </dgm:pt>
    <dgm:pt modelId="{E47F9892-58E5-4FD6-897C-92681B94F419}" type="sibTrans" cxnId="{7DFC7BFC-BD1D-4F0A-8B1E-D74F00A56B07}">
      <dgm:prSet/>
      <dgm:spPr/>
      <dgm:t>
        <a:bodyPr/>
        <a:lstStyle/>
        <a:p>
          <a:endParaRPr lang="pl-PL"/>
        </a:p>
      </dgm:t>
    </dgm:pt>
    <dgm:pt modelId="{F1FBE82A-BC84-4EA8-8D2D-B131A2047997}">
      <dgm:prSet phldrT="[Tekst]"/>
      <dgm:spPr/>
      <dgm:t>
        <a:bodyPr/>
        <a:lstStyle/>
        <a:p>
          <a:r>
            <a:rPr lang="pl-PL" dirty="0"/>
            <a:t>Jakiejś prawdzie chrześcijańskiej się sprzeciwiać</a:t>
          </a:r>
        </a:p>
      </dgm:t>
    </dgm:pt>
    <dgm:pt modelId="{B210C572-4EB3-4B1E-8A86-AE3DC425E6F6}" type="parTrans" cxnId="{994A8979-76C0-48A2-8E2A-C0941D06CA47}">
      <dgm:prSet/>
      <dgm:spPr/>
      <dgm:t>
        <a:bodyPr/>
        <a:lstStyle/>
        <a:p>
          <a:endParaRPr lang="pl-PL"/>
        </a:p>
      </dgm:t>
    </dgm:pt>
    <dgm:pt modelId="{898DF106-0847-4859-BB9C-C7E3AD09ED3C}" type="sibTrans" cxnId="{994A8979-76C0-48A2-8E2A-C0941D06CA47}">
      <dgm:prSet/>
      <dgm:spPr/>
      <dgm:t>
        <a:bodyPr/>
        <a:lstStyle/>
        <a:p>
          <a:endParaRPr lang="pl-PL"/>
        </a:p>
      </dgm:t>
    </dgm:pt>
    <dgm:pt modelId="{2B05237C-3AC8-4802-9360-2AECFAAA9B2C}">
      <dgm:prSet/>
      <dgm:spPr/>
      <dgm:t>
        <a:bodyPr/>
        <a:lstStyle/>
        <a:p>
          <a:r>
            <a:rPr lang="pl-PL" dirty="0"/>
            <a:t>Bliźniemu łaski Bożej zazdrościć</a:t>
          </a:r>
        </a:p>
      </dgm:t>
    </dgm:pt>
    <dgm:pt modelId="{E8E9A21A-E824-474A-B3F6-4B0F49B4BFB0}" type="parTrans" cxnId="{0D783E2F-83F5-43DE-96C6-E58B8E92C4D3}">
      <dgm:prSet/>
      <dgm:spPr/>
      <dgm:t>
        <a:bodyPr/>
        <a:lstStyle/>
        <a:p>
          <a:endParaRPr lang="pl-PL"/>
        </a:p>
      </dgm:t>
    </dgm:pt>
    <dgm:pt modelId="{8CCF376D-9DDB-44BA-8C5D-174FEA388E0C}" type="sibTrans" cxnId="{0D783E2F-83F5-43DE-96C6-E58B8E92C4D3}">
      <dgm:prSet/>
      <dgm:spPr/>
      <dgm:t>
        <a:bodyPr/>
        <a:lstStyle/>
        <a:p>
          <a:endParaRPr lang="pl-PL"/>
        </a:p>
      </dgm:t>
    </dgm:pt>
    <dgm:pt modelId="{E267BA5C-3AB9-4BF7-A329-92297F994AFB}">
      <dgm:prSet/>
      <dgm:spPr/>
      <dgm:t>
        <a:bodyPr/>
        <a:lstStyle/>
        <a:p>
          <a:r>
            <a:rPr lang="pl-PL" dirty="0"/>
            <a:t>Zatwardziałość wobec natchnień </a:t>
          </a:r>
        </a:p>
      </dgm:t>
    </dgm:pt>
    <dgm:pt modelId="{C76C49E1-1DE8-4699-A0B6-76A9920D4A0B}" type="parTrans" cxnId="{1F72E5B4-AAFE-4FD8-8549-CA7ABA496018}">
      <dgm:prSet/>
      <dgm:spPr/>
      <dgm:t>
        <a:bodyPr/>
        <a:lstStyle/>
        <a:p>
          <a:endParaRPr lang="pl-PL"/>
        </a:p>
      </dgm:t>
    </dgm:pt>
    <dgm:pt modelId="{E20672F0-8917-4005-873B-C594EBB31E19}" type="sibTrans" cxnId="{1F72E5B4-AAFE-4FD8-8549-CA7ABA496018}">
      <dgm:prSet/>
      <dgm:spPr/>
      <dgm:t>
        <a:bodyPr/>
        <a:lstStyle/>
        <a:p>
          <a:endParaRPr lang="pl-PL"/>
        </a:p>
      </dgm:t>
    </dgm:pt>
    <dgm:pt modelId="{CFF93BE9-1D60-4995-BD01-60E4C1F753B7}">
      <dgm:prSet/>
      <dgm:spPr/>
      <dgm:t>
        <a:bodyPr/>
        <a:lstStyle/>
        <a:p>
          <a:r>
            <a:rPr lang="pl-PL" dirty="0"/>
            <a:t>Odkładanie pokuty aż do śmierci</a:t>
          </a:r>
        </a:p>
      </dgm:t>
    </dgm:pt>
    <dgm:pt modelId="{FCBEE558-4159-4729-9688-C01F28C83311}" type="parTrans" cxnId="{3CCF26AD-208C-45D2-ADED-B1A92D48CC6E}">
      <dgm:prSet/>
      <dgm:spPr/>
      <dgm:t>
        <a:bodyPr/>
        <a:lstStyle/>
        <a:p>
          <a:endParaRPr lang="pl-PL"/>
        </a:p>
      </dgm:t>
    </dgm:pt>
    <dgm:pt modelId="{56D479AC-C017-443E-858B-EE503F714DD0}" type="sibTrans" cxnId="{3CCF26AD-208C-45D2-ADED-B1A92D48CC6E}">
      <dgm:prSet/>
      <dgm:spPr/>
      <dgm:t>
        <a:bodyPr/>
        <a:lstStyle/>
        <a:p>
          <a:endParaRPr lang="pl-PL"/>
        </a:p>
      </dgm:t>
    </dgm:pt>
    <dgm:pt modelId="{22459590-4E86-4359-93B0-E599C3CB19A8}" type="pres">
      <dgm:prSet presAssocID="{F08E5D5C-024B-4D86-A865-CE59BEA953E9}" presName="Name0" presStyleCnt="0">
        <dgm:presLayoutVars>
          <dgm:chMax val="7"/>
          <dgm:chPref val="7"/>
          <dgm:dir/>
        </dgm:presLayoutVars>
      </dgm:prSet>
      <dgm:spPr/>
    </dgm:pt>
    <dgm:pt modelId="{960C4278-1B7E-4706-A73B-6D2B98942A0C}" type="pres">
      <dgm:prSet presAssocID="{F08E5D5C-024B-4D86-A865-CE59BEA953E9}" presName="Name1" presStyleCnt="0"/>
      <dgm:spPr/>
    </dgm:pt>
    <dgm:pt modelId="{2ED8C1F9-FEBD-4E2C-9612-E0553C6F345F}" type="pres">
      <dgm:prSet presAssocID="{F08E5D5C-024B-4D86-A865-CE59BEA953E9}" presName="cycle" presStyleCnt="0"/>
      <dgm:spPr/>
    </dgm:pt>
    <dgm:pt modelId="{963F408F-264C-4E32-8D59-C6BBDA931EB6}" type="pres">
      <dgm:prSet presAssocID="{F08E5D5C-024B-4D86-A865-CE59BEA953E9}" presName="srcNode" presStyleLbl="node1" presStyleIdx="0" presStyleCnt="6"/>
      <dgm:spPr/>
    </dgm:pt>
    <dgm:pt modelId="{86BFD160-E759-4AA5-8EAD-FD92AEFC1D34}" type="pres">
      <dgm:prSet presAssocID="{F08E5D5C-024B-4D86-A865-CE59BEA953E9}" presName="conn" presStyleLbl="parChTrans1D2" presStyleIdx="0" presStyleCnt="1"/>
      <dgm:spPr/>
    </dgm:pt>
    <dgm:pt modelId="{4B930ACE-FE46-4490-9B6B-B217BD39B8B1}" type="pres">
      <dgm:prSet presAssocID="{F08E5D5C-024B-4D86-A865-CE59BEA953E9}" presName="extraNode" presStyleLbl="node1" presStyleIdx="0" presStyleCnt="6"/>
      <dgm:spPr/>
    </dgm:pt>
    <dgm:pt modelId="{12DC7F33-A958-4476-8852-B77206DFDB4E}" type="pres">
      <dgm:prSet presAssocID="{F08E5D5C-024B-4D86-A865-CE59BEA953E9}" presName="dstNode" presStyleLbl="node1" presStyleIdx="0" presStyleCnt="6"/>
      <dgm:spPr/>
    </dgm:pt>
    <dgm:pt modelId="{D420D034-0C3F-4351-B8F4-8505E7359893}" type="pres">
      <dgm:prSet presAssocID="{1543E34F-8E36-41A7-AC37-1E15A7AA1DDC}" presName="text_1" presStyleLbl="node1" presStyleIdx="0" presStyleCnt="6">
        <dgm:presLayoutVars>
          <dgm:bulletEnabled val="1"/>
        </dgm:presLayoutVars>
      </dgm:prSet>
      <dgm:spPr/>
    </dgm:pt>
    <dgm:pt modelId="{4274914C-E337-4565-B36B-4C740013F973}" type="pres">
      <dgm:prSet presAssocID="{1543E34F-8E36-41A7-AC37-1E15A7AA1DDC}" presName="accent_1" presStyleCnt="0"/>
      <dgm:spPr/>
    </dgm:pt>
    <dgm:pt modelId="{8A17C767-C268-4FC1-B6C1-B27CD205332D}" type="pres">
      <dgm:prSet presAssocID="{1543E34F-8E36-41A7-AC37-1E15A7AA1DDC}" presName="accentRepeatNode" presStyleLbl="solidFgAcc1" presStyleIdx="0" presStyleCnt="6"/>
      <dgm:spPr/>
    </dgm:pt>
    <dgm:pt modelId="{8D2B39C7-992B-4A09-8051-2CA3F530C521}" type="pres">
      <dgm:prSet presAssocID="{EEC682C2-9F70-4D16-9A9E-1269C198DBD0}" presName="text_2" presStyleLbl="node1" presStyleIdx="1" presStyleCnt="6">
        <dgm:presLayoutVars>
          <dgm:bulletEnabled val="1"/>
        </dgm:presLayoutVars>
      </dgm:prSet>
      <dgm:spPr/>
    </dgm:pt>
    <dgm:pt modelId="{56544072-518A-4CD9-84AA-5ED799950F9B}" type="pres">
      <dgm:prSet presAssocID="{EEC682C2-9F70-4D16-9A9E-1269C198DBD0}" presName="accent_2" presStyleCnt="0"/>
      <dgm:spPr/>
    </dgm:pt>
    <dgm:pt modelId="{F9253C0F-20EF-4550-B84B-3FE29A9ABEB0}" type="pres">
      <dgm:prSet presAssocID="{EEC682C2-9F70-4D16-9A9E-1269C198DBD0}" presName="accentRepeatNode" presStyleLbl="solidFgAcc1" presStyleIdx="1" presStyleCnt="6"/>
      <dgm:spPr/>
    </dgm:pt>
    <dgm:pt modelId="{A534BA41-6848-4A4D-ABF0-83968B167E43}" type="pres">
      <dgm:prSet presAssocID="{F1FBE82A-BC84-4EA8-8D2D-B131A2047997}" presName="text_3" presStyleLbl="node1" presStyleIdx="2" presStyleCnt="6">
        <dgm:presLayoutVars>
          <dgm:bulletEnabled val="1"/>
        </dgm:presLayoutVars>
      </dgm:prSet>
      <dgm:spPr/>
    </dgm:pt>
    <dgm:pt modelId="{A01C5331-2523-416E-93A6-3A0F9222A946}" type="pres">
      <dgm:prSet presAssocID="{F1FBE82A-BC84-4EA8-8D2D-B131A2047997}" presName="accent_3" presStyleCnt="0"/>
      <dgm:spPr/>
    </dgm:pt>
    <dgm:pt modelId="{5A2ABF72-E56F-472D-B040-DAA3DE2B12D9}" type="pres">
      <dgm:prSet presAssocID="{F1FBE82A-BC84-4EA8-8D2D-B131A2047997}" presName="accentRepeatNode" presStyleLbl="solidFgAcc1" presStyleIdx="2" presStyleCnt="6"/>
      <dgm:spPr/>
    </dgm:pt>
    <dgm:pt modelId="{5D4615EE-68E8-42EE-BC46-A430D2232A59}" type="pres">
      <dgm:prSet presAssocID="{2B05237C-3AC8-4802-9360-2AECFAAA9B2C}" presName="text_4" presStyleLbl="node1" presStyleIdx="3" presStyleCnt="6">
        <dgm:presLayoutVars>
          <dgm:bulletEnabled val="1"/>
        </dgm:presLayoutVars>
      </dgm:prSet>
      <dgm:spPr/>
    </dgm:pt>
    <dgm:pt modelId="{94B37630-D690-48B4-818E-597E904A1CBB}" type="pres">
      <dgm:prSet presAssocID="{2B05237C-3AC8-4802-9360-2AECFAAA9B2C}" presName="accent_4" presStyleCnt="0"/>
      <dgm:spPr/>
    </dgm:pt>
    <dgm:pt modelId="{D7E0D0E9-1539-4ACA-AB33-2354460B3BC6}" type="pres">
      <dgm:prSet presAssocID="{2B05237C-3AC8-4802-9360-2AECFAAA9B2C}" presName="accentRepeatNode" presStyleLbl="solidFgAcc1" presStyleIdx="3" presStyleCnt="6"/>
      <dgm:spPr/>
    </dgm:pt>
    <dgm:pt modelId="{E0E61940-68E0-4C21-8B0F-2F03EE0F730F}" type="pres">
      <dgm:prSet presAssocID="{E267BA5C-3AB9-4BF7-A329-92297F994AFB}" presName="text_5" presStyleLbl="node1" presStyleIdx="4" presStyleCnt="6">
        <dgm:presLayoutVars>
          <dgm:bulletEnabled val="1"/>
        </dgm:presLayoutVars>
      </dgm:prSet>
      <dgm:spPr/>
    </dgm:pt>
    <dgm:pt modelId="{9493DF1B-EB51-4363-94A4-270DBC5BC1BD}" type="pres">
      <dgm:prSet presAssocID="{E267BA5C-3AB9-4BF7-A329-92297F994AFB}" presName="accent_5" presStyleCnt="0"/>
      <dgm:spPr/>
    </dgm:pt>
    <dgm:pt modelId="{221F8C45-C864-4B0A-BBD7-F7ED1EA7A02E}" type="pres">
      <dgm:prSet presAssocID="{E267BA5C-3AB9-4BF7-A329-92297F994AFB}" presName="accentRepeatNode" presStyleLbl="solidFgAcc1" presStyleIdx="4" presStyleCnt="6"/>
      <dgm:spPr/>
    </dgm:pt>
    <dgm:pt modelId="{3430DC10-9945-44FB-B1A2-8F659F52E56E}" type="pres">
      <dgm:prSet presAssocID="{CFF93BE9-1D60-4995-BD01-60E4C1F753B7}" presName="text_6" presStyleLbl="node1" presStyleIdx="5" presStyleCnt="6">
        <dgm:presLayoutVars>
          <dgm:bulletEnabled val="1"/>
        </dgm:presLayoutVars>
      </dgm:prSet>
      <dgm:spPr/>
    </dgm:pt>
    <dgm:pt modelId="{DFEB1367-96AA-409F-A161-A884C6D3DC80}" type="pres">
      <dgm:prSet presAssocID="{CFF93BE9-1D60-4995-BD01-60E4C1F753B7}" presName="accent_6" presStyleCnt="0"/>
      <dgm:spPr/>
    </dgm:pt>
    <dgm:pt modelId="{BE40443E-736A-4933-BCB2-9F501485FF9C}" type="pres">
      <dgm:prSet presAssocID="{CFF93BE9-1D60-4995-BD01-60E4C1F753B7}" presName="accentRepeatNode" presStyleLbl="solidFgAcc1" presStyleIdx="5" presStyleCnt="6"/>
      <dgm:spPr/>
    </dgm:pt>
  </dgm:ptLst>
  <dgm:cxnLst>
    <dgm:cxn modelId="{5A6C6A01-8922-4135-B72F-ABED3A3F8F65}" type="presOf" srcId="{EEC682C2-9F70-4D16-9A9E-1269C198DBD0}" destId="{8D2B39C7-992B-4A09-8051-2CA3F530C521}" srcOrd="0" destOrd="0" presId="urn:microsoft.com/office/officeart/2008/layout/VerticalCurvedList"/>
    <dgm:cxn modelId="{85761C09-AC2C-4D86-8DD8-02903613D116}" type="presOf" srcId="{2B05237C-3AC8-4802-9360-2AECFAAA9B2C}" destId="{5D4615EE-68E8-42EE-BC46-A430D2232A59}" srcOrd="0" destOrd="0" presId="urn:microsoft.com/office/officeart/2008/layout/VerticalCurvedList"/>
    <dgm:cxn modelId="{0D783E2F-83F5-43DE-96C6-E58B8E92C4D3}" srcId="{F08E5D5C-024B-4D86-A865-CE59BEA953E9}" destId="{2B05237C-3AC8-4802-9360-2AECFAAA9B2C}" srcOrd="3" destOrd="0" parTransId="{E8E9A21A-E824-474A-B3F6-4B0F49B4BFB0}" sibTransId="{8CCF376D-9DDB-44BA-8C5D-174FEA388E0C}"/>
    <dgm:cxn modelId="{8C6F2133-3499-4442-A9B4-7936455725F7}" type="presOf" srcId="{E267BA5C-3AB9-4BF7-A329-92297F994AFB}" destId="{E0E61940-68E0-4C21-8B0F-2F03EE0F730F}" srcOrd="0" destOrd="0" presId="urn:microsoft.com/office/officeart/2008/layout/VerticalCurvedList"/>
    <dgm:cxn modelId="{7BB27749-0FC5-4A4C-8703-FE76BB1F9077}" type="presOf" srcId="{1543E34F-8E36-41A7-AC37-1E15A7AA1DDC}" destId="{D420D034-0C3F-4351-B8F4-8505E7359893}" srcOrd="0" destOrd="0" presId="urn:microsoft.com/office/officeart/2008/layout/VerticalCurvedList"/>
    <dgm:cxn modelId="{994A8979-76C0-48A2-8E2A-C0941D06CA47}" srcId="{F08E5D5C-024B-4D86-A865-CE59BEA953E9}" destId="{F1FBE82A-BC84-4EA8-8D2D-B131A2047997}" srcOrd="2" destOrd="0" parTransId="{B210C572-4EB3-4B1E-8A86-AE3DC425E6F6}" sibTransId="{898DF106-0847-4859-BB9C-C7E3AD09ED3C}"/>
    <dgm:cxn modelId="{5469C97C-D6D9-49C2-B140-1532045E626C}" type="presOf" srcId="{CFF93BE9-1D60-4995-BD01-60E4C1F753B7}" destId="{3430DC10-9945-44FB-B1A2-8F659F52E56E}" srcOrd="0" destOrd="0" presId="urn:microsoft.com/office/officeart/2008/layout/VerticalCurvedList"/>
    <dgm:cxn modelId="{20766D9E-CF29-4FD7-B2F0-C664AE6D8B5F}" type="presOf" srcId="{B648D0A6-02E7-45EC-B3EE-FA2D5AFD071B}" destId="{86BFD160-E759-4AA5-8EAD-FD92AEFC1D34}" srcOrd="0" destOrd="0" presId="urn:microsoft.com/office/officeart/2008/layout/VerticalCurvedList"/>
    <dgm:cxn modelId="{3CCF26AD-208C-45D2-ADED-B1A92D48CC6E}" srcId="{F08E5D5C-024B-4D86-A865-CE59BEA953E9}" destId="{CFF93BE9-1D60-4995-BD01-60E4C1F753B7}" srcOrd="5" destOrd="0" parTransId="{FCBEE558-4159-4729-9688-C01F28C83311}" sibTransId="{56D479AC-C017-443E-858B-EE503F714DD0}"/>
    <dgm:cxn modelId="{1F72E5B4-AAFE-4FD8-8549-CA7ABA496018}" srcId="{F08E5D5C-024B-4D86-A865-CE59BEA953E9}" destId="{E267BA5C-3AB9-4BF7-A329-92297F994AFB}" srcOrd="4" destOrd="0" parTransId="{C76C49E1-1DE8-4699-A0B6-76A9920D4A0B}" sibTransId="{E20672F0-8917-4005-873B-C594EBB31E19}"/>
    <dgm:cxn modelId="{8DC0FAC3-3FA0-41EE-B0C9-81473FB6B3AC}" srcId="{F08E5D5C-024B-4D86-A865-CE59BEA953E9}" destId="{1543E34F-8E36-41A7-AC37-1E15A7AA1DDC}" srcOrd="0" destOrd="0" parTransId="{C8E15E67-EB5E-46C1-8034-B033DFB6598A}" sibTransId="{B648D0A6-02E7-45EC-B3EE-FA2D5AFD071B}"/>
    <dgm:cxn modelId="{585765C8-D1F6-4AF9-B27D-F85FE82E60AD}" type="presOf" srcId="{F08E5D5C-024B-4D86-A865-CE59BEA953E9}" destId="{22459590-4E86-4359-93B0-E599C3CB19A8}" srcOrd="0" destOrd="0" presId="urn:microsoft.com/office/officeart/2008/layout/VerticalCurvedList"/>
    <dgm:cxn modelId="{BF93DDD5-7372-4B95-9F35-2C910EFFBE41}" type="presOf" srcId="{F1FBE82A-BC84-4EA8-8D2D-B131A2047997}" destId="{A534BA41-6848-4A4D-ABF0-83968B167E43}" srcOrd="0" destOrd="0" presId="urn:microsoft.com/office/officeart/2008/layout/VerticalCurvedList"/>
    <dgm:cxn modelId="{7DFC7BFC-BD1D-4F0A-8B1E-D74F00A56B07}" srcId="{F08E5D5C-024B-4D86-A865-CE59BEA953E9}" destId="{EEC682C2-9F70-4D16-9A9E-1269C198DBD0}" srcOrd="1" destOrd="0" parTransId="{C1BE42CC-F125-4315-8791-E508DB38AA30}" sibTransId="{E47F9892-58E5-4FD6-897C-92681B94F419}"/>
    <dgm:cxn modelId="{E2AD5009-2005-48A5-87DD-E4C102F929BA}" type="presParOf" srcId="{22459590-4E86-4359-93B0-E599C3CB19A8}" destId="{960C4278-1B7E-4706-A73B-6D2B98942A0C}" srcOrd="0" destOrd="0" presId="urn:microsoft.com/office/officeart/2008/layout/VerticalCurvedList"/>
    <dgm:cxn modelId="{394989A5-C55A-428C-AF56-8A72D7EC83AE}" type="presParOf" srcId="{960C4278-1B7E-4706-A73B-6D2B98942A0C}" destId="{2ED8C1F9-FEBD-4E2C-9612-E0553C6F345F}" srcOrd="0" destOrd="0" presId="urn:microsoft.com/office/officeart/2008/layout/VerticalCurvedList"/>
    <dgm:cxn modelId="{934B83BB-B575-4A34-BBB1-B98452EE9447}" type="presParOf" srcId="{2ED8C1F9-FEBD-4E2C-9612-E0553C6F345F}" destId="{963F408F-264C-4E32-8D59-C6BBDA931EB6}" srcOrd="0" destOrd="0" presId="urn:microsoft.com/office/officeart/2008/layout/VerticalCurvedList"/>
    <dgm:cxn modelId="{D28A6E18-2D0B-450C-89DC-E79021076F01}" type="presParOf" srcId="{2ED8C1F9-FEBD-4E2C-9612-E0553C6F345F}" destId="{86BFD160-E759-4AA5-8EAD-FD92AEFC1D34}" srcOrd="1" destOrd="0" presId="urn:microsoft.com/office/officeart/2008/layout/VerticalCurvedList"/>
    <dgm:cxn modelId="{FEBC81CF-3D11-4443-AADC-A63AE4271B9E}" type="presParOf" srcId="{2ED8C1F9-FEBD-4E2C-9612-E0553C6F345F}" destId="{4B930ACE-FE46-4490-9B6B-B217BD39B8B1}" srcOrd="2" destOrd="0" presId="urn:microsoft.com/office/officeart/2008/layout/VerticalCurvedList"/>
    <dgm:cxn modelId="{BC31A483-8A55-4491-B07A-2668159DE7DE}" type="presParOf" srcId="{2ED8C1F9-FEBD-4E2C-9612-E0553C6F345F}" destId="{12DC7F33-A958-4476-8852-B77206DFDB4E}" srcOrd="3" destOrd="0" presId="urn:microsoft.com/office/officeart/2008/layout/VerticalCurvedList"/>
    <dgm:cxn modelId="{76C659D1-A9ED-4777-B07B-04AF82969974}" type="presParOf" srcId="{960C4278-1B7E-4706-A73B-6D2B98942A0C}" destId="{D420D034-0C3F-4351-B8F4-8505E7359893}" srcOrd="1" destOrd="0" presId="urn:microsoft.com/office/officeart/2008/layout/VerticalCurvedList"/>
    <dgm:cxn modelId="{A8AAE342-18BA-4914-A55F-A9E24E74E794}" type="presParOf" srcId="{960C4278-1B7E-4706-A73B-6D2B98942A0C}" destId="{4274914C-E337-4565-B36B-4C740013F973}" srcOrd="2" destOrd="0" presId="urn:microsoft.com/office/officeart/2008/layout/VerticalCurvedList"/>
    <dgm:cxn modelId="{CEB61E96-1BFB-488A-8BF4-84664EE09DBB}" type="presParOf" srcId="{4274914C-E337-4565-B36B-4C740013F973}" destId="{8A17C767-C268-4FC1-B6C1-B27CD205332D}" srcOrd="0" destOrd="0" presId="urn:microsoft.com/office/officeart/2008/layout/VerticalCurvedList"/>
    <dgm:cxn modelId="{AE320597-260E-499F-862D-05B8C980247A}" type="presParOf" srcId="{960C4278-1B7E-4706-A73B-6D2B98942A0C}" destId="{8D2B39C7-992B-4A09-8051-2CA3F530C521}" srcOrd="3" destOrd="0" presId="urn:microsoft.com/office/officeart/2008/layout/VerticalCurvedList"/>
    <dgm:cxn modelId="{E83AA433-627F-4B0D-9DD4-F6D8C4550AF1}" type="presParOf" srcId="{960C4278-1B7E-4706-A73B-6D2B98942A0C}" destId="{56544072-518A-4CD9-84AA-5ED799950F9B}" srcOrd="4" destOrd="0" presId="urn:microsoft.com/office/officeart/2008/layout/VerticalCurvedList"/>
    <dgm:cxn modelId="{A3A36FCC-33F4-48FD-A586-71EBC6458A46}" type="presParOf" srcId="{56544072-518A-4CD9-84AA-5ED799950F9B}" destId="{F9253C0F-20EF-4550-B84B-3FE29A9ABEB0}" srcOrd="0" destOrd="0" presId="urn:microsoft.com/office/officeart/2008/layout/VerticalCurvedList"/>
    <dgm:cxn modelId="{45D7BA50-96DA-46B1-A49E-D1E1AB661108}" type="presParOf" srcId="{960C4278-1B7E-4706-A73B-6D2B98942A0C}" destId="{A534BA41-6848-4A4D-ABF0-83968B167E43}" srcOrd="5" destOrd="0" presId="urn:microsoft.com/office/officeart/2008/layout/VerticalCurvedList"/>
    <dgm:cxn modelId="{F9EB7728-09E2-44D3-AE51-E3660340C3F8}" type="presParOf" srcId="{960C4278-1B7E-4706-A73B-6D2B98942A0C}" destId="{A01C5331-2523-416E-93A6-3A0F9222A946}" srcOrd="6" destOrd="0" presId="urn:microsoft.com/office/officeart/2008/layout/VerticalCurvedList"/>
    <dgm:cxn modelId="{70DF70F2-8869-42C9-8C7A-66E341574F3E}" type="presParOf" srcId="{A01C5331-2523-416E-93A6-3A0F9222A946}" destId="{5A2ABF72-E56F-472D-B040-DAA3DE2B12D9}" srcOrd="0" destOrd="0" presId="urn:microsoft.com/office/officeart/2008/layout/VerticalCurvedList"/>
    <dgm:cxn modelId="{61FEE99D-F01C-4BA1-B1C9-115FA79E1CAB}" type="presParOf" srcId="{960C4278-1B7E-4706-A73B-6D2B98942A0C}" destId="{5D4615EE-68E8-42EE-BC46-A430D2232A59}" srcOrd="7" destOrd="0" presId="urn:microsoft.com/office/officeart/2008/layout/VerticalCurvedList"/>
    <dgm:cxn modelId="{7B96B9CA-D21C-4277-8C95-D6FE53554A39}" type="presParOf" srcId="{960C4278-1B7E-4706-A73B-6D2B98942A0C}" destId="{94B37630-D690-48B4-818E-597E904A1CBB}" srcOrd="8" destOrd="0" presId="urn:microsoft.com/office/officeart/2008/layout/VerticalCurvedList"/>
    <dgm:cxn modelId="{6540DDB9-8B29-4685-A1E8-3E8C8D5C8284}" type="presParOf" srcId="{94B37630-D690-48B4-818E-597E904A1CBB}" destId="{D7E0D0E9-1539-4ACA-AB33-2354460B3BC6}" srcOrd="0" destOrd="0" presId="urn:microsoft.com/office/officeart/2008/layout/VerticalCurvedList"/>
    <dgm:cxn modelId="{7C4CDF94-1258-4753-A657-084827D468FA}" type="presParOf" srcId="{960C4278-1B7E-4706-A73B-6D2B98942A0C}" destId="{E0E61940-68E0-4C21-8B0F-2F03EE0F730F}" srcOrd="9" destOrd="0" presId="urn:microsoft.com/office/officeart/2008/layout/VerticalCurvedList"/>
    <dgm:cxn modelId="{ACF11B13-3267-488D-89AA-C69E19F2EDE2}" type="presParOf" srcId="{960C4278-1B7E-4706-A73B-6D2B98942A0C}" destId="{9493DF1B-EB51-4363-94A4-270DBC5BC1BD}" srcOrd="10" destOrd="0" presId="urn:microsoft.com/office/officeart/2008/layout/VerticalCurvedList"/>
    <dgm:cxn modelId="{EE19D57F-7C0E-4DF6-97B7-ECD5FAEFF124}" type="presParOf" srcId="{9493DF1B-EB51-4363-94A4-270DBC5BC1BD}" destId="{221F8C45-C864-4B0A-BBD7-F7ED1EA7A02E}" srcOrd="0" destOrd="0" presId="urn:microsoft.com/office/officeart/2008/layout/VerticalCurvedList"/>
    <dgm:cxn modelId="{BDBF67B2-0910-4C74-808B-B0AC5ABA597D}" type="presParOf" srcId="{960C4278-1B7E-4706-A73B-6D2B98942A0C}" destId="{3430DC10-9945-44FB-B1A2-8F659F52E56E}" srcOrd="11" destOrd="0" presId="urn:microsoft.com/office/officeart/2008/layout/VerticalCurvedList"/>
    <dgm:cxn modelId="{CC02D222-CDB8-4129-9FD9-C9ECE7D62EAE}" type="presParOf" srcId="{960C4278-1B7E-4706-A73B-6D2B98942A0C}" destId="{DFEB1367-96AA-409F-A161-A884C6D3DC80}" srcOrd="12" destOrd="0" presId="urn:microsoft.com/office/officeart/2008/layout/VerticalCurvedList"/>
    <dgm:cxn modelId="{4A03C558-9D83-46CF-B4D5-2DA91803E20B}" type="presParOf" srcId="{DFEB1367-96AA-409F-A161-A884C6D3DC80}" destId="{BE40443E-736A-4933-BCB2-9F501485FF9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7A4A3B-CF24-42AB-B363-3C1F79C7EBD8}">
      <dsp:nvSpPr>
        <dsp:cNvPr id="0" name=""/>
        <dsp:cNvSpPr/>
      </dsp:nvSpPr>
      <dsp:spPr>
        <a:xfrm>
          <a:off x="2158" y="1737701"/>
          <a:ext cx="2846337" cy="14231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1" kern="1200" dirty="0"/>
            <a:t>GRZECH</a:t>
          </a:r>
        </a:p>
      </dsp:txBody>
      <dsp:txXfrm>
        <a:off x="43841" y="1779384"/>
        <a:ext cx="2762971" cy="1339802"/>
      </dsp:txXfrm>
    </dsp:sp>
    <dsp:sp modelId="{44258592-A6BA-4C88-AB8F-1B9CF802E91B}">
      <dsp:nvSpPr>
        <dsp:cNvPr id="0" name=""/>
        <dsp:cNvSpPr/>
      </dsp:nvSpPr>
      <dsp:spPr>
        <a:xfrm rot="18713300">
          <a:off x="2565159" y="1788418"/>
          <a:ext cx="1705208" cy="52294"/>
        </a:xfrm>
        <a:custGeom>
          <a:avLst/>
          <a:gdLst/>
          <a:ahLst/>
          <a:cxnLst/>
          <a:rect l="0" t="0" r="0" b="0"/>
          <a:pathLst>
            <a:path>
              <a:moveTo>
                <a:pt x="0" y="26147"/>
              </a:moveTo>
              <a:lnTo>
                <a:pt x="1705208" y="2614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00" kern="1200"/>
        </a:p>
      </dsp:txBody>
      <dsp:txXfrm>
        <a:off x="3375133" y="1771936"/>
        <a:ext cx="85260" cy="85260"/>
      </dsp:txXfrm>
    </dsp:sp>
    <dsp:sp modelId="{E23563CE-7413-418D-B7B0-7D339DC35893}">
      <dsp:nvSpPr>
        <dsp:cNvPr id="0" name=""/>
        <dsp:cNvSpPr/>
      </dsp:nvSpPr>
      <dsp:spPr>
        <a:xfrm>
          <a:off x="3987031" y="164637"/>
          <a:ext cx="2846337" cy="20304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1" kern="1200" dirty="0"/>
            <a:t>pierworodny</a:t>
          </a:r>
        </a:p>
      </dsp:txBody>
      <dsp:txXfrm>
        <a:off x="4046500" y="224106"/>
        <a:ext cx="2727399" cy="1911482"/>
      </dsp:txXfrm>
    </dsp:sp>
    <dsp:sp modelId="{8DCB81DA-F93E-42C0-B7D4-754BFC94CA30}">
      <dsp:nvSpPr>
        <dsp:cNvPr id="0" name=""/>
        <dsp:cNvSpPr/>
      </dsp:nvSpPr>
      <dsp:spPr>
        <a:xfrm rot="464725">
          <a:off x="6828127" y="1231127"/>
          <a:ext cx="1149017" cy="52294"/>
        </a:xfrm>
        <a:custGeom>
          <a:avLst/>
          <a:gdLst/>
          <a:ahLst/>
          <a:cxnLst/>
          <a:rect l="0" t="0" r="0" b="0"/>
          <a:pathLst>
            <a:path>
              <a:moveTo>
                <a:pt x="0" y="26147"/>
              </a:moveTo>
              <a:lnTo>
                <a:pt x="1149017" y="2614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7373910" y="1228549"/>
        <a:ext cx="57450" cy="57450"/>
      </dsp:txXfrm>
    </dsp:sp>
    <dsp:sp modelId="{96CFEB01-C218-491C-B4CA-1AE9577B4692}">
      <dsp:nvSpPr>
        <dsp:cNvPr id="0" name=""/>
        <dsp:cNvSpPr/>
      </dsp:nvSpPr>
      <dsp:spPr>
        <a:xfrm>
          <a:off x="7971903" y="388864"/>
          <a:ext cx="2846337" cy="18916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Nieposłuszeństwo, którego Adam i Ewa dopuścili się w raju</a:t>
          </a:r>
        </a:p>
      </dsp:txBody>
      <dsp:txXfrm>
        <a:off x="8027308" y="444269"/>
        <a:ext cx="2735527" cy="1780865"/>
      </dsp:txXfrm>
    </dsp:sp>
    <dsp:sp modelId="{9990E987-AF5E-477C-9F7B-20E784AB1063}">
      <dsp:nvSpPr>
        <dsp:cNvPr id="0" name=""/>
        <dsp:cNvSpPr/>
      </dsp:nvSpPr>
      <dsp:spPr>
        <a:xfrm rot="3101773">
          <a:off x="2499339" y="3143858"/>
          <a:ext cx="1836848" cy="52294"/>
        </a:xfrm>
        <a:custGeom>
          <a:avLst/>
          <a:gdLst/>
          <a:ahLst/>
          <a:cxnLst/>
          <a:rect l="0" t="0" r="0" b="0"/>
          <a:pathLst>
            <a:path>
              <a:moveTo>
                <a:pt x="0" y="26147"/>
              </a:moveTo>
              <a:lnTo>
                <a:pt x="1836848" y="2614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00" kern="1200"/>
        </a:p>
      </dsp:txBody>
      <dsp:txXfrm>
        <a:off x="3371842" y="3124084"/>
        <a:ext cx="91842" cy="91842"/>
      </dsp:txXfrm>
    </dsp:sp>
    <dsp:sp modelId="{C2753C46-5BF8-4F54-8FD9-43E401376F59}">
      <dsp:nvSpPr>
        <dsp:cNvPr id="0" name=""/>
        <dsp:cNvSpPr/>
      </dsp:nvSpPr>
      <dsp:spPr>
        <a:xfrm>
          <a:off x="3987031" y="2882880"/>
          <a:ext cx="2846337" cy="201569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1" kern="1200" dirty="0"/>
            <a:t>osobisty</a:t>
          </a:r>
        </a:p>
      </dsp:txBody>
      <dsp:txXfrm>
        <a:off x="4046069" y="2941918"/>
        <a:ext cx="2728261" cy="1897614"/>
      </dsp:txXfrm>
    </dsp:sp>
    <dsp:sp modelId="{D6BD99B5-0CAA-4054-B40E-EF60B7586E0F}">
      <dsp:nvSpPr>
        <dsp:cNvPr id="0" name=""/>
        <dsp:cNvSpPr/>
      </dsp:nvSpPr>
      <dsp:spPr>
        <a:xfrm rot="20659499">
          <a:off x="6811379" y="3704832"/>
          <a:ext cx="1182513" cy="52294"/>
        </a:xfrm>
        <a:custGeom>
          <a:avLst/>
          <a:gdLst/>
          <a:ahLst/>
          <a:cxnLst/>
          <a:rect l="0" t="0" r="0" b="0"/>
          <a:pathLst>
            <a:path>
              <a:moveTo>
                <a:pt x="0" y="26147"/>
              </a:moveTo>
              <a:lnTo>
                <a:pt x="1182513" y="2614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7373073" y="3701416"/>
        <a:ext cx="59125" cy="59125"/>
      </dsp:txXfrm>
    </dsp:sp>
    <dsp:sp modelId="{B3C44DC1-E0FA-4BB9-BB5D-3F0F234387A3}">
      <dsp:nvSpPr>
        <dsp:cNvPr id="0" name=""/>
        <dsp:cNvSpPr/>
      </dsp:nvSpPr>
      <dsp:spPr>
        <a:xfrm>
          <a:off x="7971903" y="2610459"/>
          <a:ext cx="2846337" cy="192154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Wykroczenia moralne popełniane indywidualnie przez każdego człowieka</a:t>
          </a:r>
        </a:p>
      </dsp:txBody>
      <dsp:txXfrm>
        <a:off x="8028183" y="2666739"/>
        <a:ext cx="2733777" cy="18089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96EBE0-93CD-46EB-9860-715FC9F413B9}">
      <dsp:nvSpPr>
        <dsp:cNvPr id="0" name=""/>
        <dsp:cNvSpPr/>
      </dsp:nvSpPr>
      <dsp:spPr>
        <a:xfrm>
          <a:off x="4328159" y="616"/>
          <a:ext cx="6492240" cy="24031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kern="1200" dirty="0"/>
            <a:t>Niszczy miłość w sercu człowieka wskutek poważnego wykroczenia przeciw prawu Bożemu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kern="1200" dirty="0"/>
            <a:t>Popełniony w sprawie ważnej, świadomie i dobrowolnie.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kern="1200" dirty="0"/>
            <a:t>Powoduje utratę łaski uświęcającej.</a:t>
          </a:r>
        </a:p>
      </dsp:txBody>
      <dsp:txXfrm>
        <a:off x="4328159" y="301011"/>
        <a:ext cx="5591057" cy="1802367"/>
      </dsp:txXfrm>
    </dsp:sp>
    <dsp:sp modelId="{C8152C7D-300B-4A98-8DF3-0F5CCC4B9057}">
      <dsp:nvSpPr>
        <dsp:cNvPr id="0" name=""/>
        <dsp:cNvSpPr/>
      </dsp:nvSpPr>
      <dsp:spPr>
        <a:xfrm>
          <a:off x="0" y="616"/>
          <a:ext cx="4328160" cy="240315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300" kern="1200" dirty="0"/>
            <a:t>Grzech śmiertelny</a:t>
          </a:r>
        </a:p>
      </dsp:txBody>
      <dsp:txXfrm>
        <a:off x="117312" y="117928"/>
        <a:ext cx="4093536" cy="2168532"/>
      </dsp:txXfrm>
    </dsp:sp>
    <dsp:sp modelId="{B803BF2D-C91F-4E97-9BD3-3BBE5AAD8E91}">
      <dsp:nvSpPr>
        <dsp:cNvPr id="0" name=""/>
        <dsp:cNvSpPr/>
      </dsp:nvSpPr>
      <dsp:spPr>
        <a:xfrm>
          <a:off x="4328159" y="2644088"/>
          <a:ext cx="6492240" cy="24031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936441"/>
            <a:satOff val="3409"/>
            <a:lumOff val="67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936441"/>
              <a:satOff val="3409"/>
              <a:lumOff val="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kern="1200" dirty="0"/>
            <a:t>Osłabia miłość, jest przejawem nieuporządkowanego przywiązania do dóbr stworzonych, uniemożliwia postęp duszy w zdobywaniu cnót i praktykowaniu dobra moralnego.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kern="1200" dirty="0"/>
            <a:t>Dotyczy materii lekkiej.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kern="1200" dirty="0"/>
            <a:t>Nie pozbawia łaski uświęcającej.</a:t>
          </a:r>
        </a:p>
      </dsp:txBody>
      <dsp:txXfrm>
        <a:off x="4328159" y="2944483"/>
        <a:ext cx="5591057" cy="1802367"/>
      </dsp:txXfrm>
    </dsp:sp>
    <dsp:sp modelId="{0D60F676-E677-4DC3-A04E-B0C02B15510F}">
      <dsp:nvSpPr>
        <dsp:cNvPr id="0" name=""/>
        <dsp:cNvSpPr/>
      </dsp:nvSpPr>
      <dsp:spPr>
        <a:xfrm>
          <a:off x="0" y="2644088"/>
          <a:ext cx="4328160" cy="2403156"/>
        </a:xfrm>
        <a:prstGeom prst="roundRect">
          <a:avLst/>
        </a:prstGeom>
        <a:solidFill>
          <a:schemeClr val="accent4">
            <a:hueOff val="-919320"/>
            <a:satOff val="3388"/>
            <a:lumOff val="-17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300" kern="1200" dirty="0"/>
            <a:t>Grzech powszedni</a:t>
          </a:r>
        </a:p>
      </dsp:txBody>
      <dsp:txXfrm>
        <a:off x="117312" y="2761400"/>
        <a:ext cx="4093536" cy="21685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3A3189-2436-4869-BA9A-93285B986352}">
      <dsp:nvSpPr>
        <dsp:cNvPr id="0" name=""/>
        <dsp:cNvSpPr/>
      </dsp:nvSpPr>
      <dsp:spPr>
        <a:xfrm>
          <a:off x="0" y="3511822"/>
          <a:ext cx="10820400" cy="11526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b="1" kern="1200" dirty="0"/>
            <a:t>GRZECH</a:t>
          </a:r>
        </a:p>
      </dsp:txBody>
      <dsp:txXfrm>
        <a:off x="0" y="3511822"/>
        <a:ext cx="10820400" cy="622435"/>
      </dsp:txXfrm>
    </dsp:sp>
    <dsp:sp modelId="{24DA7BFD-4F93-45E0-8D76-CD5522C43B23}">
      <dsp:nvSpPr>
        <dsp:cNvPr id="0" name=""/>
        <dsp:cNvSpPr/>
      </dsp:nvSpPr>
      <dsp:spPr>
        <a:xfrm>
          <a:off x="0" y="4111205"/>
          <a:ext cx="5410200" cy="53022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/>
            <a:t>aktualny</a:t>
          </a:r>
        </a:p>
      </dsp:txBody>
      <dsp:txXfrm>
        <a:off x="0" y="4111205"/>
        <a:ext cx="5410200" cy="530222"/>
      </dsp:txXfrm>
    </dsp:sp>
    <dsp:sp modelId="{F62925FE-0BA8-491C-B31F-FE25AA25C53C}">
      <dsp:nvSpPr>
        <dsp:cNvPr id="0" name=""/>
        <dsp:cNvSpPr/>
      </dsp:nvSpPr>
      <dsp:spPr>
        <a:xfrm>
          <a:off x="5410200" y="4111205"/>
          <a:ext cx="5410200" cy="53022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 err="1"/>
            <a:t>habitualny</a:t>
          </a:r>
          <a:endParaRPr lang="pl-PL" sz="3200" kern="1200" dirty="0"/>
        </a:p>
      </dsp:txBody>
      <dsp:txXfrm>
        <a:off x="5410200" y="4111205"/>
        <a:ext cx="5410200" cy="530222"/>
      </dsp:txXfrm>
    </dsp:sp>
    <dsp:sp modelId="{F6F4DF1F-71F7-48A1-8B3F-6EC92698EB57}">
      <dsp:nvSpPr>
        <dsp:cNvPr id="0" name=""/>
        <dsp:cNvSpPr/>
      </dsp:nvSpPr>
      <dsp:spPr>
        <a:xfrm rot="10800000">
          <a:off x="0" y="1756323"/>
          <a:ext cx="10820400" cy="1772788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b="1" kern="1200" dirty="0"/>
            <a:t>GRZECH</a:t>
          </a:r>
        </a:p>
      </dsp:txBody>
      <dsp:txXfrm rot="-10800000">
        <a:off x="0" y="1756323"/>
        <a:ext cx="10820400" cy="622248"/>
      </dsp:txXfrm>
    </dsp:sp>
    <dsp:sp modelId="{9ECB9A1F-425B-410B-870F-900FF7640BAE}">
      <dsp:nvSpPr>
        <dsp:cNvPr id="0" name=""/>
        <dsp:cNvSpPr/>
      </dsp:nvSpPr>
      <dsp:spPr>
        <a:xfrm>
          <a:off x="0" y="2378572"/>
          <a:ext cx="5410200" cy="53006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/>
            <a:t>wewnętrzny</a:t>
          </a:r>
        </a:p>
      </dsp:txBody>
      <dsp:txXfrm>
        <a:off x="0" y="2378572"/>
        <a:ext cx="5410200" cy="530063"/>
      </dsp:txXfrm>
    </dsp:sp>
    <dsp:sp modelId="{0E6B5AF7-9F50-4842-9E05-31ABF1047A1A}">
      <dsp:nvSpPr>
        <dsp:cNvPr id="0" name=""/>
        <dsp:cNvSpPr/>
      </dsp:nvSpPr>
      <dsp:spPr>
        <a:xfrm>
          <a:off x="5410200" y="2378572"/>
          <a:ext cx="5410200" cy="53006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/>
            <a:t>zewnętrzny</a:t>
          </a:r>
        </a:p>
      </dsp:txBody>
      <dsp:txXfrm>
        <a:off x="5410200" y="2378572"/>
        <a:ext cx="5410200" cy="530063"/>
      </dsp:txXfrm>
    </dsp:sp>
    <dsp:sp modelId="{6D8592A5-F835-498C-937F-620BD643D9A3}">
      <dsp:nvSpPr>
        <dsp:cNvPr id="0" name=""/>
        <dsp:cNvSpPr/>
      </dsp:nvSpPr>
      <dsp:spPr>
        <a:xfrm rot="10800000">
          <a:off x="0" y="824"/>
          <a:ext cx="10820400" cy="1772788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b="1" kern="1200" dirty="0"/>
            <a:t>GRZECH</a:t>
          </a:r>
        </a:p>
      </dsp:txBody>
      <dsp:txXfrm rot="-10800000">
        <a:off x="0" y="824"/>
        <a:ext cx="10820400" cy="622248"/>
      </dsp:txXfrm>
    </dsp:sp>
    <dsp:sp modelId="{D4209179-2A4E-45FD-9825-D50AEE20D077}">
      <dsp:nvSpPr>
        <dsp:cNvPr id="0" name=""/>
        <dsp:cNvSpPr/>
      </dsp:nvSpPr>
      <dsp:spPr>
        <a:xfrm>
          <a:off x="0" y="623073"/>
          <a:ext cx="5410200" cy="530063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/>
            <a:t>własny </a:t>
          </a:r>
        </a:p>
      </dsp:txBody>
      <dsp:txXfrm>
        <a:off x="0" y="623073"/>
        <a:ext cx="5410200" cy="530063"/>
      </dsp:txXfrm>
    </dsp:sp>
    <dsp:sp modelId="{6FE68086-8758-48B5-BDA9-E3AF6EC4911B}">
      <dsp:nvSpPr>
        <dsp:cNvPr id="0" name=""/>
        <dsp:cNvSpPr/>
      </dsp:nvSpPr>
      <dsp:spPr>
        <a:xfrm>
          <a:off x="5410200" y="623073"/>
          <a:ext cx="5410200" cy="53006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/>
            <a:t>cudzy </a:t>
          </a:r>
        </a:p>
      </dsp:txBody>
      <dsp:txXfrm>
        <a:off x="5410200" y="623073"/>
        <a:ext cx="5410200" cy="5300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DBE23E-840C-4149-9124-2E54D29595DD}">
      <dsp:nvSpPr>
        <dsp:cNvPr id="0" name=""/>
        <dsp:cNvSpPr/>
      </dsp:nvSpPr>
      <dsp:spPr>
        <a:xfrm>
          <a:off x="1421498" y="3415"/>
          <a:ext cx="3798763" cy="22792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900" kern="1200" dirty="0"/>
            <a:t>myślą</a:t>
          </a:r>
        </a:p>
      </dsp:txBody>
      <dsp:txXfrm>
        <a:off x="1421498" y="3415"/>
        <a:ext cx="3798763" cy="2279258"/>
      </dsp:txXfrm>
    </dsp:sp>
    <dsp:sp modelId="{E7220925-98C6-428A-BEC2-C029AC9202DD}">
      <dsp:nvSpPr>
        <dsp:cNvPr id="0" name=""/>
        <dsp:cNvSpPr/>
      </dsp:nvSpPr>
      <dsp:spPr>
        <a:xfrm>
          <a:off x="5600138" y="3415"/>
          <a:ext cx="3798763" cy="227925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900" kern="1200" dirty="0"/>
            <a:t>mową</a:t>
          </a:r>
        </a:p>
      </dsp:txBody>
      <dsp:txXfrm>
        <a:off x="5600138" y="3415"/>
        <a:ext cx="3798763" cy="2279258"/>
      </dsp:txXfrm>
    </dsp:sp>
    <dsp:sp modelId="{EDA5BDC4-5AF2-42BA-8077-192CCA89F134}">
      <dsp:nvSpPr>
        <dsp:cNvPr id="0" name=""/>
        <dsp:cNvSpPr/>
      </dsp:nvSpPr>
      <dsp:spPr>
        <a:xfrm>
          <a:off x="1421498" y="2662550"/>
          <a:ext cx="3798763" cy="227925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900" kern="1200" dirty="0"/>
            <a:t>uczynkiem</a:t>
          </a:r>
        </a:p>
      </dsp:txBody>
      <dsp:txXfrm>
        <a:off x="1421498" y="2662550"/>
        <a:ext cx="3798763" cy="2279258"/>
      </dsp:txXfrm>
    </dsp:sp>
    <dsp:sp modelId="{950E9F0B-07B0-4CD7-8FA2-A6A25AB0C8AC}">
      <dsp:nvSpPr>
        <dsp:cNvPr id="0" name=""/>
        <dsp:cNvSpPr/>
      </dsp:nvSpPr>
      <dsp:spPr>
        <a:xfrm>
          <a:off x="5600138" y="2662550"/>
          <a:ext cx="3798763" cy="227925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900" kern="1200" dirty="0"/>
            <a:t>zaniedbaniem</a:t>
          </a:r>
        </a:p>
      </dsp:txBody>
      <dsp:txXfrm>
        <a:off x="5600138" y="2662550"/>
        <a:ext cx="3798763" cy="22792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9474F6-0835-43E4-A33C-0BC20D6B6293}">
      <dsp:nvSpPr>
        <dsp:cNvPr id="0" name=""/>
        <dsp:cNvSpPr/>
      </dsp:nvSpPr>
      <dsp:spPr>
        <a:xfrm>
          <a:off x="77005" y="1387"/>
          <a:ext cx="2480555" cy="14883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nierząd</a:t>
          </a:r>
        </a:p>
      </dsp:txBody>
      <dsp:txXfrm>
        <a:off x="77005" y="1387"/>
        <a:ext cx="2480555" cy="1488333"/>
      </dsp:txXfrm>
    </dsp:sp>
    <dsp:sp modelId="{121BD73E-57EA-4581-958D-75D136A643A4}">
      <dsp:nvSpPr>
        <dsp:cNvPr id="0" name=""/>
        <dsp:cNvSpPr/>
      </dsp:nvSpPr>
      <dsp:spPr>
        <a:xfrm>
          <a:off x="2805616" y="1387"/>
          <a:ext cx="2480555" cy="14883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nieczystość</a:t>
          </a:r>
        </a:p>
      </dsp:txBody>
      <dsp:txXfrm>
        <a:off x="2805616" y="1387"/>
        <a:ext cx="2480555" cy="1488333"/>
      </dsp:txXfrm>
    </dsp:sp>
    <dsp:sp modelId="{EA711996-D751-4E03-942D-23CE90D5DFFD}">
      <dsp:nvSpPr>
        <dsp:cNvPr id="0" name=""/>
        <dsp:cNvSpPr/>
      </dsp:nvSpPr>
      <dsp:spPr>
        <a:xfrm>
          <a:off x="5534227" y="1387"/>
          <a:ext cx="2480555" cy="14883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wyuzdanie</a:t>
          </a:r>
        </a:p>
      </dsp:txBody>
      <dsp:txXfrm>
        <a:off x="5534227" y="1387"/>
        <a:ext cx="2480555" cy="1488333"/>
      </dsp:txXfrm>
    </dsp:sp>
    <dsp:sp modelId="{8656D5D1-485E-4284-B54F-7CF8EFA3B69D}">
      <dsp:nvSpPr>
        <dsp:cNvPr id="0" name=""/>
        <dsp:cNvSpPr/>
      </dsp:nvSpPr>
      <dsp:spPr>
        <a:xfrm>
          <a:off x="8262838" y="1387"/>
          <a:ext cx="2480555" cy="14883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bałwochwalstwo</a:t>
          </a:r>
        </a:p>
      </dsp:txBody>
      <dsp:txXfrm>
        <a:off x="8262838" y="1387"/>
        <a:ext cx="2480555" cy="1488333"/>
      </dsp:txXfrm>
    </dsp:sp>
    <dsp:sp modelId="{4B025333-ECE4-4EE9-B5A4-AFD9336CF002}">
      <dsp:nvSpPr>
        <dsp:cNvPr id="0" name=""/>
        <dsp:cNvSpPr/>
      </dsp:nvSpPr>
      <dsp:spPr>
        <a:xfrm>
          <a:off x="77005" y="1737776"/>
          <a:ext cx="2480555" cy="148833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czary</a:t>
          </a:r>
        </a:p>
      </dsp:txBody>
      <dsp:txXfrm>
        <a:off x="77005" y="1737776"/>
        <a:ext cx="2480555" cy="1488333"/>
      </dsp:txXfrm>
    </dsp:sp>
    <dsp:sp modelId="{E83E612B-C82F-4412-A46B-E00033DACA69}">
      <dsp:nvSpPr>
        <dsp:cNvPr id="0" name=""/>
        <dsp:cNvSpPr/>
      </dsp:nvSpPr>
      <dsp:spPr>
        <a:xfrm>
          <a:off x="2805616" y="1737776"/>
          <a:ext cx="2480555" cy="14883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nienawiść</a:t>
          </a:r>
        </a:p>
      </dsp:txBody>
      <dsp:txXfrm>
        <a:off x="2805616" y="1737776"/>
        <a:ext cx="2480555" cy="1488333"/>
      </dsp:txXfrm>
    </dsp:sp>
    <dsp:sp modelId="{23C6C1A3-80B3-4798-A677-085348D4FF49}">
      <dsp:nvSpPr>
        <dsp:cNvPr id="0" name=""/>
        <dsp:cNvSpPr/>
      </dsp:nvSpPr>
      <dsp:spPr>
        <a:xfrm>
          <a:off x="5534227" y="1737776"/>
          <a:ext cx="2480555" cy="14883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spór</a:t>
          </a:r>
        </a:p>
      </dsp:txBody>
      <dsp:txXfrm>
        <a:off x="5534227" y="1737776"/>
        <a:ext cx="2480555" cy="1488333"/>
      </dsp:txXfrm>
    </dsp:sp>
    <dsp:sp modelId="{5AA9FF2F-DD59-433F-B3F8-FB4D66564196}">
      <dsp:nvSpPr>
        <dsp:cNvPr id="0" name=""/>
        <dsp:cNvSpPr/>
      </dsp:nvSpPr>
      <dsp:spPr>
        <a:xfrm>
          <a:off x="8262838" y="1737776"/>
          <a:ext cx="2480555" cy="14883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wzburzenie</a:t>
          </a:r>
        </a:p>
      </dsp:txBody>
      <dsp:txXfrm>
        <a:off x="8262838" y="1737776"/>
        <a:ext cx="2480555" cy="1488333"/>
      </dsp:txXfrm>
    </dsp:sp>
    <dsp:sp modelId="{810E6522-C0C8-43B0-8F7D-BEFBE1A5C44D}">
      <dsp:nvSpPr>
        <dsp:cNvPr id="0" name=""/>
        <dsp:cNvSpPr/>
      </dsp:nvSpPr>
      <dsp:spPr>
        <a:xfrm>
          <a:off x="77005" y="3474165"/>
          <a:ext cx="2480555" cy="14883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pogoń za zaszczytami</a:t>
          </a:r>
        </a:p>
      </dsp:txBody>
      <dsp:txXfrm>
        <a:off x="77005" y="3474165"/>
        <a:ext cx="2480555" cy="1488333"/>
      </dsp:txXfrm>
    </dsp:sp>
    <dsp:sp modelId="{9E9FA101-7C1D-4BF1-9362-1867D51A8D55}">
      <dsp:nvSpPr>
        <dsp:cNvPr id="0" name=""/>
        <dsp:cNvSpPr/>
      </dsp:nvSpPr>
      <dsp:spPr>
        <a:xfrm>
          <a:off x="2805616" y="3474165"/>
          <a:ext cx="2480555" cy="148833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niezgoda</a:t>
          </a:r>
        </a:p>
      </dsp:txBody>
      <dsp:txXfrm>
        <a:off x="2805616" y="3474165"/>
        <a:ext cx="2480555" cy="1488333"/>
      </dsp:txXfrm>
    </dsp:sp>
    <dsp:sp modelId="{D0C9AFE8-CAAD-43B3-AF64-D844B00BA9E5}">
      <dsp:nvSpPr>
        <dsp:cNvPr id="0" name=""/>
        <dsp:cNvSpPr/>
      </dsp:nvSpPr>
      <dsp:spPr>
        <a:xfrm>
          <a:off x="5534227" y="3474165"/>
          <a:ext cx="2480555" cy="14883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zazdrość</a:t>
          </a:r>
        </a:p>
      </dsp:txBody>
      <dsp:txXfrm>
        <a:off x="5534227" y="3474165"/>
        <a:ext cx="2480555" cy="1488333"/>
      </dsp:txXfrm>
    </dsp:sp>
    <dsp:sp modelId="{08B56CF0-08E3-4BBE-B8F7-164C2DD73623}">
      <dsp:nvSpPr>
        <dsp:cNvPr id="0" name=""/>
        <dsp:cNvSpPr/>
      </dsp:nvSpPr>
      <dsp:spPr>
        <a:xfrm>
          <a:off x="8262838" y="3474165"/>
          <a:ext cx="2480555" cy="14883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pijaństwo</a:t>
          </a:r>
        </a:p>
      </dsp:txBody>
      <dsp:txXfrm>
        <a:off x="8262838" y="3474165"/>
        <a:ext cx="2480555" cy="14883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894A1-2B73-4F74-B547-E2453A9657CB}">
      <dsp:nvSpPr>
        <dsp:cNvPr id="0" name=""/>
        <dsp:cNvSpPr/>
      </dsp:nvSpPr>
      <dsp:spPr>
        <a:xfrm>
          <a:off x="4166270" y="1340"/>
          <a:ext cx="2547106" cy="11887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pycha</a:t>
          </a:r>
        </a:p>
      </dsp:txBody>
      <dsp:txXfrm>
        <a:off x="4539285" y="175430"/>
        <a:ext cx="1801076" cy="840584"/>
      </dsp:txXfrm>
    </dsp:sp>
    <dsp:sp modelId="{4A8597A5-89C3-49E1-A64A-B3E663E2B822}">
      <dsp:nvSpPr>
        <dsp:cNvPr id="0" name=""/>
        <dsp:cNvSpPr/>
      </dsp:nvSpPr>
      <dsp:spPr>
        <a:xfrm rot="1175670">
          <a:off x="6519304" y="812252"/>
          <a:ext cx="184643" cy="4012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700" kern="1200"/>
        </a:p>
      </dsp:txBody>
      <dsp:txXfrm>
        <a:off x="6520908" y="883206"/>
        <a:ext cx="129250" cy="240724"/>
      </dsp:txXfrm>
    </dsp:sp>
    <dsp:sp modelId="{9851FA6E-A4F7-44A5-847E-C6D449AD9DAF}">
      <dsp:nvSpPr>
        <dsp:cNvPr id="0" name=""/>
        <dsp:cNvSpPr/>
      </dsp:nvSpPr>
      <dsp:spPr>
        <a:xfrm>
          <a:off x="6603849" y="803320"/>
          <a:ext cx="2177757" cy="118876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chciwość</a:t>
          </a:r>
        </a:p>
      </dsp:txBody>
      <dsp:txXfrm>
        <a:off x="6922774" y="977410"/>
        <a:ext cx="1539907" cy="840584"/>
      </dsp:txXfrm>
    </dsp:sp>
    <dsp:sp modelId="{94113A2A-E5DB-4049-856E-5E5007EA7E14}">
      <dsp:nvSpPr>
        <dsp:cNvPr id="0" name=""/>
        <dsp:cNvSpPr/>
      </dsp:nvSpPr>
      <dsp:spPr>
        <a:xfrm rot="4967885">
          <a:off x="7653185" y="2059817"/>
          <a:ext cx="297117" cy="4012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700" kern="1200"/>
        </a:p>
      </dsp:txBody>
      <dsp:txXfrm>
        <a:off x="7692165" y="2095843"/>
        <a:ext cx="207982" cy="240724"/>
      </dsp:txXfrm>
    </dsp:sp>
    <dsp:sp modelId="{CA781B4A-8754-43C8-9E92-32207C8A71EE}">
      <dsp:nvSpPr>
        <dsp:cNvPr id="0" name=""/>
        <dsp:cNvSpPr/>
      </dsp:nvSpPr>
      <dsp:spPr>
        <a:xfrm>
          <a:off x="6834626" y="2545415"/>
          <a:ext cx="2156478" cy="118876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nieczystość</a:t>
          </a:r>
        </a:p>
      </dsp:txBody>
      <dsp:txXfrm>
        <a:off x="7150435" y="2719505"/>
        <a:ext cx="1524860" cy="840584"/>
      </dsp:txXfrm>
    </dsp:sp>
    <dsp:sp modelId="{7E818A2C-23F3-4C73-864D-679D8FA490B8}">
      <dsp:nvSpPr>
        <dsp:cNvPr id="0" name=""/>
        <dsp:cNvSpPr/>
      </dsp:nvSpPr>
      <dsp:spPr>
        <a:xfrm rot="7688030">
          <a:off x="7293445" y="3613887"/>
          <a:ext cx="179499" cy="4012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700" kern="1200"/>
        </a:p>
      </dsp:txBody>
      <dsp:txXfrm rot="10800000">
        <a:off x="7336996" y="3672951"/>
        <a:ext cx="125649" cy="240724"/>
      </dsp:txXfrm>
    </dsp:sp>
    <dsp:sp modelId="{8E161B6D-C70C-411A-9957-AA2B184AEB76}">
      <dsp:nvSpPr>
        <dsp:cNvPr id="0" name=""/>
        <dsp:cNvSpPr/>
      </dsp:nvSpPr>
      <dsp:spPr>
        <a:xfrm>
          <a:off x="5747004" y="3904410"/>
          <a:ext cx="2197954" cy="118876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zazdrość</a:t>
          </a:r>
        </a:p>
      </dsp:txBody>
      <dsp:txXfrm>
        <a:off x="6068887" y="4078500"/>
        <a:ext cx="1554188" cy="840584"/>
      </dsp:txXfrm>
    </dsp:sp>
    <dsp:sp modelId="{B0F495EC-5E07-4CD0-BD5D-0595523E4FA5}">
      <dsp:nvSpPr>
        <dsp:cNvPr id="0" name=""/>
        <dsp:cNvSpPr/>
      </dsp:nvSpPr>
      <dsp:spPr>
        <a:xfrm rot="10798302">
          <a:off x="5426341" y="4298833"/>
          <a:ext cx="226601" cy="4012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700" kern="1200"/>
        </a:p>
      </dsp:txBody>
      <dsp:txXfrm rot="10800000">
        <a:off x="5494321" y="4379058"/>
        <a:ext cx="158621" cy="240724"/>
      </dsp:txXfrm>
    </dsp:sp>
    <dsp:sp modelId="{B3C62733-FC8F-436D-96D4-D53D79FAD273}">
      <dsp:nvSpPr>
        <dsp:cNvPr id="0" name=""/>
        <dsp:cNvSpPr/>
      </dsp:nvSpPr>
      <dsp:spPr>
        <a:xfrm>
          <a:off x="2971799" y="3905743"/>
          <a:ext cx="2347655" cy="118876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nieumiarkowanie</a:t>
          </a:r>
        </a:p>
      </dsp:txBody>
      <dsp:txXfrm>
        <a:off x="3315605" y="4079833"/>
        <a:ext cx="1660043" cy="840584"/>
      </dsp:txXfrm>
    </dsp:sp>
    <dsp:sp modelId="{4EF2B8AA-72D6-4FD9-A3EC-97B30C3CE6BE}">
      <dsp:nvSpPr>
        <dsp:cNvPr id="0" name=""/>
        <dsp:cNvSpPr/>
      </dsp:nvSpPr>
      <dsp:spPr>
        <a:xfrm rot="14055834">
          <a:off x="3565363" y="3612931"/>
          <a:ext cx="172483" cy="4012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700" kern="1200"/>
        </a:p>
      </dsp:txBody>
      <dsp:txXfrm rot="10800000">
        <a:off x="3606346" y="3714174"/>
        <a:ext cx="120738" cy="240724"/>
      </dsp:txXfrm>
    </dsp:sp>
    <dsp:sp modelId="{E4A21F0B-14EA-4660-A7C5-6988CC805138}">
      <dsp:nvSpPr>
        <dsp:cNvPr id="0" name=""/>
        <dsp:cNvSpPr/>
      </dsp:nvSpPr>
      <dsp:spPr>
        <a:xfrm>
          <a:off x="2015914" y="2526750"/>
          <a:ext cx="2274974" cy="11887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gniew</a:t>
          </a:r>
        </a:p>
      </dsp:txBody>
      <dsp:txXfrm>
        <a:off x="2349076" y="2700840"/>
        <a:ext cx="1608650" cy="840584"/>
      </dsp:txXfrm>
    </dsp:sp>
    <dsp:sp modelId="{5FC5C40B-7500-41B3-85E7-B16B3F1565EC}">
      <dsp:nvSpPr>
        <dsp:cNvPr id="0" name=""/>
        <dsp:cNvSpPr/>
      </dsp:nvSpPr>
      <dsp:spPr>
        <a:xfrm rot="16476482">
          <a:off x="3113852" y="2139716"/>
          <a:ext cx="204965" cy="4012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700" kern="1200"/>
        </a:p>
      </dsp:txBody>
      <dsp:txXfrm>
        <a:off x="3142127" y="2250603"/>
        <a:ext cx="143476" cy="240724"/>
      </dsp:txXfrm>
    </dsp:sp>
    <dsp:sp modelId="{6E27A249-A6A2-41C4-B75B-8DFE9DC904B1}">
      <dsp:nvSpPr>
        <dsp:cNvPr id="0" name=""/>
        <dsp:cNvSpPr/>
      </dsp:nvSpPr>
      <dsp:spPr>
        <a:xfrm>
          <a:off x="2091557" y="953517"/>
          <a:ext cx="2377291" cy="118876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lenistwo</a:t>
          </a:r>
        </a:p>
      </dsp:txBody>
      <dsp:txXfrm>
        <a:off x="2439703" y="1127607"/>
        <a:ext cx="1680999" cy="840584"/>
      </dsp:txXfrm>
    </dsp:sp>
    <dsp:sp modelId="{BCE1AE0B-DD13-4165-A394-A4B30B59E7C8}">
      <dsp:nvSpPr>
        <dsp:cNvPr id="0" name=""/>
        <dsp:cNvSpPr/>
      </dsp:nvSpPr>
      <dsp:spPr>
        <a:xfrm rot="20172439">
          <a:off x="4238653" y="881010"/>
          <a:ext cx="198253" cy="4012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700" kern="1200"/>
        </a:p>
      </dsp:txBody>
      <dsp:txXfrm>
        <a:off x="4241180" y="973249"/>
        <a:ext cx="138777" cy="2407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F90E92-3CDD-4498-9BD5-47EB5CF3EB03}">
      <dsp:nvSpPr>
        <dsp:cNvPr id="0" name=""/>
        <dsp:cNvSpPr/>
      </dsp:nvSpPr>
      <dsp:spPr>
        <a:xfrm>
          <a:off x="0" y="387930"/>
          <a:ext cx="108204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337F0D-3EEC-429F-A1BC-8E42D1F982D9}">
      <dsp:nvSpPr>
        <dsp:cNvPr id="0" name=""/>
        <dsp:cNvSpPr/>
      </dsp:nvSpPr>
      <dsp:spPr>
        <a:xfrm>
          <a:off x="541020" y="4170"/>
          <a:ext cx="7574280" cy="767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Umyślne zabójstwo</a:t>
          </a:r>
        </a:p>
      </dsp:txBody>
      <dsp:txXfrm>
        <a:off x="578487" y="41637"/>
        <a:ext cx="7499346" cy="692586"/>
      </dsp:txXfrm>
    </dsp:sp>
    <dsp:sp modelId="{ED75B7F2-886B-437D-AAFD-8104CA6CEAC0}">
      <dsp:nvSpPr>
        <dsp:cNvPr id="0" name=""/>
        <dsp:cNvSpPr/>
      </dsp:nvSpPr>
      <dsp:spPr>
        <a:xfrm>
          <a:off x="0" y="1567290"/>
          <a:ext cx="108204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AC4745-DEC5-4F23-A3E2-51025C9A7DA8}">
      <dsp:nvSpPr>
        <dsp:cNvPr id="0" name=""/>
        <dsp:cNvSpPr/>
      </dsp:nvSpPr>
      <dsp:spPr>
        <a:xfrm>
          <a:off x="541020" y="1183530"/>
          <a:ext cx="7574280" cy="767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Uciskanie ubogich, wdów i sierot</a:t>
          </a:r>
        </a:p>
      </dsp:txBody>
      <dsp:txXfrm>
        <a:off x="578487" y="1220997"/>
        <a:ext cx="7499346" cy="692586"/>
      </dsp:txXfrm>
    </dsp:sp>
    <dsp:sp modelId="{2CFEF6AE-C09C-4E4E-AE4A-A6C9941D3905}">
      <dsp:nvSpPr>
        <dsp:cNvPr id="0" name=""/>
        <dsp:cNvSpPr/>
      </dsp:nvSpPr>
      <dsp:spPr>
        <a:xfrm>
          <a:off x="0" y="2746650"/>
          <a:ext cx="108204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7094B-29C2-46BA-994D-37C0BBF373E2}">
      <dsp:nvSpPr>
        <dsp:cNvPr id="0" name=""/>
        <dsp:cNvSpPr/>
      </dsp:nvSpPr>
      <dsp:spPr>
        <a:xfrm>
          <a:off x="541020" y="2362890"/>
          <a:ext cx="7574280" cy="7675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Zatrzymanie zapłaty pracownikowi</a:t>
          </a:r>
        </a:p>
      </dsp:txBody>
      <dsp:txXfrm>
        <a:off x="578487" y="2400357"/>
        <a:ext cx="7499346" cy="692586"/>
      </dsp:txXfrm>
    </dsp:sp>
    <dsp:sp modelId="{5C9270A2-C659-464D-9809-3D1B9B531B50}">
      <dsp:nvSpPr>
        <dsp:cNvPr id="0" name=""/>
        <dsp:cNvSpPr/>
      </dsp:nvSpPr>
      <dsp:spPr>
        <a:xfrm>
          <a:off x="0" y="3926010"/>
          <a:ext cx="108204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6A331D-D4CF-4BDC-86C3-5279E39CFF11}">
      <dsp:nvSpPr>
        <dsp:cNvPr id="0" name=""/>
        <dsp:cNvSpPr/>
      </dsp:nvSpPr>
      <dsp:spPr>
        <a:xfrm>
          <a:off x="541020" y="3542250"/>
          <a:ext cx="7574280" cy="767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Grzechy nieczyste przeciwne naturze</a:t>
          </a:r>
        </a:p>
      </dsp:txBody>
      <dsp:txXfrm>
        <a:off x="578487" y="3579717"/>
        <a:ext cx="7499346" cy="69258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BFD160-E759-4AA5-8EAD-FD92AEFC1D34}">
      <dsp:nvSpPr>
        <dsp:cNvPr id="0" name=""/>
        <dsp:cNvSpPr/>
      </dsp:nvSpPr>
      <dsp:spPr>
        <a:xfrm>
          <a:off x="-5644117" y="-864002"/>
          <a:ext cx="6719881" cy="6719881"/>
        </a:xfrm>
        <a:prstGeom prst="blockArc">
          <a:avLst>
            <a:gd name="adj1" fmla="val 18900000"/>
            <a:gd name="adj2" fmla="val 2700000"/>
            <a:gd name="adj3" fmla="val 321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0D034-0C3F-4351-B8F4-8505E7359893}">
      <dsp:nvSpPr>
        <dsp:cNvPr id="0" name=""/>
        <dsp:cNvSpPr/>
      </dsp:nvSpPr>
      <dsp:spPr>
        <a:xfrm>
          <a:off x="400892" y="262872"/>
          <a:ext cx="10349666" cy="5255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151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Grzeszyć zuchwale w nadziei miłosierdzia Bożego</a:t>
          </a:r>
        </a:p>
      </dsp:txBody>
      <dsp:txXfrm>
        <a:off x="400892" y="262872"/>
        <a:ext cx="10349666" cy="525544"/>
      </dsp:txXfrm>
    </dsp:sp>
    <dsp:sp modelId="{8A17C767-C268-4FC1-B6C1-B27CD205332D}">
      <dsp:nvSpPr>
        <dsp:cNvPr id="0" name=""/>
        <dsp:cNvSpPr/>
      </dsp:nvSpPr>
      <dsp:spPr>
        <a:xfrm>
          <a:off x="72427" y="197179"/>
          <a:ext cx="656930" cy="6569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2B39C7-992B-4A09-8051-2CA3F530C521}">
      <dsp:nvSpPr>
        <dsp:cNvPr id="0" name=""/>
        <dsp:cNvSpPr/>
      </dsp:nvSpPr>
      <dsp:spPr>
        <a:xfrm>
          <a:off x="833188" y="1051089"/>
          <a:ext cx="9917369" cy="5255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151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Wątpić o łasce Bożej</a:t>
          </a:r>
        </a:p>
      </dsp:txBody>
      <dsp:txXfrm>
        <a:off x="833188" y="1051089"/>
        <a:ext cx="9917369" cy="525544"/>
      </dsp:txXfrm>
    </dsp:sp>
    <dsp:sp modelId="{F9253C0F-20EF-4550-B84B-3FE29A9ABEB0}">
      <dsp:nvSpPr>
        <dsp:cNvPr id="0" name=""/>
        <dsp:cNvSpPr/>
      </dsp:nvSpPr>
      <dsp:spPr>
        <a:xfrm>
          <a:off x="504723" y="985396"/>
          <a:ext cx="656930" cy="6569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34BA41-6848-4A4D-ABF0-83968B167E43}">
      <dsp:nvSpPr>
        <dsp:cNvPr id="0" name=""/>
        <dsp:cNvSpPr/>
      </dsp:nvSpPr>
      <dsp:spPr>
        <a:xfrm>
          <a:off x="1030867" y="1839306"/>
          <a:ext cx="9719691" cy="5255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151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Jakiejś prawdzie chrześcijańskiej się sprzeciwiać</a:t>
          </a:r>
        </a:p>
      </dsp:txBody>
      <dsp:txXfrm>
        <a:off x="1030867" y="1839306"/>
        <a:ext cx="9719691" cy="525544"/>
      </dsp:txXfrm>
    </dsp:sp>
    <dsp:sp modelId="{5A2ABF72-E56F-472D-B040-DAA3DE2B12D9}">
      <dsp:nvSpPr>
        <dsp:cNvPr id="0" name=""/>
        <dsp:cNvSpPr/>
      </dsp:nvSpPr>
      <dsp:spPr>
        <a:xfrm>
          <a:off x="702401" y="1773613"/>
          <a:ext cx="656930" cy="6569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4615EE-68E8-42EE-BC46-A430D2232A59}">
      <dsp:nvSpPr>
        <dsp:cNvPr id="0" name=""/>
        <dsp:cNvSpPr/>
      </dsp:nvSpPr>
      <dsp:spPr>
        <a:xfrm>
          <a:off x="1030867" y="2627024"/>
          <a:ext cx="9719691" cy="52554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151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Bliźniemu łaski Bożej zazdrościć</a:t>
          </a:r>
        </a:p>
      </dsp:txBody>
      <dsp:txXfrm>
        <a:off x="1030867" y="2627024"/>
        <a:ext cx="9719691" cy="525544"/>
      </dsp:txXfrm>
    </dsp:sp>
    <dsp:sp modelId="{D7E0D0E9-1539-4ACA-AB33-2354460B3BC6}">
      <dsp:nvSpPr>
        <dsp:cNvPr id="0" name=""/>
        <dsp:cNvSpPr/>
      </dsp:nvSpPr>
      <dsp:spPr>
        <a:xfrm>
          <a:off x="702401" y="2561331"/>
          <a:ext cx="656930" cy="6569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E61940-68E0-4C21-8B0F-2F03EE0F730F}">
      <dsp:nvSpPr>
        <dsp:cNvPr id="0" name=""/>
        <dsp:cNvSpPr/>
      </dsp:nvSpPr>
      <dsp:spPr>
        <a:xfrm>
          <a:off x="833188" y="3415241"/>
          <a:ext cx="9917369" cy="52554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151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Zatwardziałość wobec natchnień </a:t>
          </a:r>
        </a:p>
      </dsp:txBody>
      <dsp:txXfrm>
        <a:off x="833188" y="3415241"/>
        <a:ext cx="9917369" cy="525544"/>
      </dsp:txXfrm>
    </dsp:sp>
    <dsp:sp modelId="{221F8C45-C864-4B0A-BBD7-F7ED1EA7A02E}">
      <dsp:nvSpPr>
        <dsp:cNvPr id="0" name=""/>
        <dsp:cNvSpPr/>
      </dsp:nvSpPr>
      <dsp:spPr>
        <a:xfrm>
          <a:off x="504723" y="3349548"/>
          <a:ext cx="656930" cy="6569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30DC10-9945-44FB-B1A2-8F659F52E56E}">
      <dsp:nvSpPr>
        <dsp:cNvPr id="0" name=""/>
        <dsp:cNvSpPr/>
      </dsp:nvSpPr>
      <dsp:spPr>
        <a:xfrm>
          <a:off x="400892" y="4203459"/>
          <a:ext cx="10349666" cy="5255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151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Odkładanie pokuty aż do śmierci</a:t>
          </a:r>
        </a:p>
      </dsp:txBody>
      <dsp:txXfrm>
        <a:off x="400892" y="4203459"/>
        <a:ext cx="10349666" cy="525544"/>
      </dsp:txXfrm>
    </dsp:sp>
    <dsp:sp modelId="{BE40443E-736A-4933-BCB2-9F501485FF9C}">
      <dsp:nvSpPr>
        <dsp:cNvPr id="0" name=""/>
        <dsp:cNvSpPr/>
      </dsp:nvSpPr>
      <dsp:spPr>
        <a:xfrm>
          <a:off x="72427" y="4137766"/>
          <a:ext cx="656930" cy="6569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DA2E66F-9907-4A05-9FEF-C26688F5C934}" type="datetimeFigureOut">
              <a:rPr lang="pl-PL" smtClean="0"/>
              <a:t>20.01.2022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84B7DB41-429A-4794-BF2B-4A7BC6ADEC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0766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E66F-9907-4A05-9FEF-C26688F5C934}" type="datetimeFigureOut">
              <a:rPr lang="pl-PL" smtClean="0"/>
              <a:t>20.01.2022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DB41-429A-4794-BF2B-4A7BC6ADEC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254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DA2E66F-9907-4A05-9FEF-C26688F5C934}" type="datetimeFigureOut">
              <a:rPr lang="pl-PL" smtClean="0"/>
              <a:t>20.01.2022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4B7DB41-429A-4794-BF2B-4A7BC6ADEC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990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DA2E66F-9907-4A05-9FEF-C26688F5C934}" type="datetimeFigureOut">
              <a:rPr lang="pl-PL" smtClean="0"/>
              <a:t>20.01.2022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4B7DB41-429A-4794-BF2B-4A7BC6ADEC5D}" type="slidenum">
              <a:rPr lang="pl-PL" smtClean="0"/>
              <a:t>‹#›</a:t>
            </a:fld>
            <a:endParaRPr lang="pl-PL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7262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DA2E66F-9907-4A05-9FEF-C26688F5C934}" type="datetimeFigureOut">
              <a:rPr lang="pl-PL" smtClean="0"/>
              <a:t>20.01.2022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4B7DB41-429A-4794-BF2B-4A7BC6ADEC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4781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E66F-9907-4A05-9FEF-C26688F5C934}" type="datetimeFigureOut">
              <a:rPr lang="pl-PL" smtClean="0"/>
              <a:t>20.01.2022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DB41-429A-4794-BF2B-4A7BC6ADEC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4024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E66F-9907-4A05-9FEF-C26688F5C934}" type="datetimeFigureOut">
              <a:rPr lang="pl-PL" smtClean="0"/>
              <a:t>20.01.2022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DB41-429A-4794-BF2B-4A7BC6ADEC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7270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E66F-9907-4A05-9FEF-C26688F5C934}" type="datetimeFigureOut">
              <a:rPr lang="pl-PL" smtClean="0"/>
              <a:t>20.01.2022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DB41-429A-4794-BF2B-4A7BC6ADEC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0020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DA2E66F-9907-4A05-9FEF-C26688F5C934}" type="datetimeFigureOut">
              <a:rPr lang="pl-PL" smtClean="0"/>
              <a:t>20.01.2022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4B7DB41-429A-4794-BF2B-4A7BC6ADEC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0437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E66F-9907-4A05-9FEF-C26688F5C934}" type="datetimeFigureOut">
              <a:rPr lang="pl-PL" smtClean="0"/>
              <a:t>20.01.2022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DB41-429A-4794-BF2B-4A7BC6ADEC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2742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DA2E66F-9907-4A05-9FEF-C26688F5C934}" type="datetimeFigureOut">
              <a:rPr lang="pl-PL" smtClean="0"/>
              <a:t>20.01.2022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4B7DB41-429A-4794-BF2B-4A7BC6ADEC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550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E66F-9907-4A05-9FEF-C26688F5C934}" type="datetimeFigureOut">
              <a:rPr lang="pl-PL" smtClean="0"/>
              <a:t>20.01.2022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DB41-429A-4794-BF2B-4A7BC6ADEC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3516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E66F-9907-4A05-9FEF-C26688F5C934}" type="datetimeFigureOut">
              <a:rPr lang="pl-PL" smtClean="0"/>
              <a:t>20.01.2022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DB41-429A-4794-BF2B-4A7BC6ADEC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619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E66F-9907-4A05-9FEF-C26688F5C934}" type="datetimeFigureOut">
              <a:rPr lang="pl-PL" smtClean="0"/>
              <a:t>20.01.2022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DB41-429A-4794-BF2B-4A7BC6ADEC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667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E66F-9907-4A05-9FEF-C26688F5C934}" type="datetimeFigureOut">
              <a:rPr lang="pl-PL" smtClean="0"/>
              <a:t>20.01.2022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DB41-429A-4794-BF2B-4A7BC6ADEC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6202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E66F-9907-4A05-9FEF-C26688F5C934}" type="datetimeFigureOut">
              <a:rPr lang="pl-PL" smtClean="0"/>
              <a:t>20.01.2022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DB41-429A-4794-BF2B-4A7BC6ADEC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8927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E66F-9907-4A05-9FEF-C26688F5C934}" type="datetimeFigureOut">
              <a:rPr lang="pl-PL" smtClean="0"/>
              <a:t>20.01.2022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DB41-429A-4794-BF2B-4A7BC6ADEC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8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2E66F-9907-4A05-9FEF-C26688F5C934}" type="datetimeFigureOut">
              <a:rPr lang="pl-PL" smtClean="0"/>
              <a:t>20.01.2022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7DB41-429A-4794-BF2B-4A7BC6ADEC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4422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952DB7-B670-4820-915E-6A7CDA578E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>
                <a:latin typeface="Bahnschrift SemiBold" panose="020B0502040204020203" pitchFamily="34" charset="0"/>
              </a:rPr>
              <a:t>Pojęcie grzechu </a:t>
            </a:r>
            <a:br>
              <a:rPr lang="pl-PL" dirty="0">
                <a:latin typeface="Bahnschrift SemiBold" panose="020B0502040204020203" pitchFamily="34" charset="0"/>
              </a:rPr>
            </a:br>
            <a:r>
              <a:rPr lang="pl-PL" dirty="0">
                <a:latin typeface="Bahnschrift SemiBold" panose="020B0502040204020203" pitchFamily="34" charset="0"/>
              </a:rPr>
              <a:t>i rodzaje grzechów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5689463-FAB9-490B-B338-A7E47E8A60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9404"/>
            <a:ext cx="9144000" cy="550506"/>
          </a:xfrm>
        </p:spPr>
        <p:txBody>
          <a:bodyPr>
            <a:normAutofit fontScale="70000" lnSpcReduction="20000"/>
          </a:bodyPr>
          <a:lstStyle/>
          <a:p>
            <a:pPr algn="r"/>
            <a:endParaRPr lang="pl-PL" dirty="0"/>
          </a:p>
          <a:p>
            <a:pPr algn="r"/>
            <a:r>
              <a:rPr lang="pl-PL" dirty="0"/>
              <a:t>Fot. J.B.</a:t>
            </a:r>
          </a:p>
        </p:txBody>
      </p:sp>
    </p:spTree>
    <p:extLst>
      <p:ext uri="{BB962C8B-B14F-4D97-AF65-F5344CB8AC3E}">
        <p14:creationId xmlns:p14="http://schemas.microsoft.com/office/powerpoint/2010/main" val="466059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3A43F8-45A0-46BF-9681-558FB7DFB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73225"/>
            <a:ext cx="8610600" cy="718457"/>
          </a:xfrm>
        </p:spPr>
        <p:txBody>
          <a:bodyPr>
            <a:normAutofit/>
          </a:bodyPr>
          <a:lstStyle/>
          <a:p>
            <a:r>
              <a:rPr lang="pl-PL" sz="2800" dirty="0"/>
              <a:t>Grzechy przeciwko duchowi Świętemu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43BE27FD-0FAE-4174-A261-D906B67FF7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4395343"/>
              </p:ext>
            </p:extLst>
          </p:nvPr>
        </p:nvGraphicFramePr>
        <p:xfrm>
          <a:off x="685800" y="1492899"/>
          <a:ext cx="10820400" cy="4991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3934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D7096D-BE9C-4C50-8DC8-CF00B7F7C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559837"/>
            <a:ext cx="7172131" cy="839755"/>
          </a:xfrm>
        </p:spPr>
        <p:txBody>
          <a:bodyPr>
            <a:normAutofit/>
          </a:bodyPr>
          <a:lstStyle/>
          <a:p>
            <a:r>
              <a:rPr lang="pl-PL" dirty="0"/>
              <a:t>Definicja Grzechu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EC9B941-A626-4D0A-817C-2E04C5BFA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3771" y="1679511"/>
            <a:ext cx="5934270" cy="45391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Grzech jest wykroczeniem przeciwko </a:t>
            </a:r>
          </a:p>
          <a:p>
            <a:pPr lvl="3"/>
            <a:r>
              <a:rPr lang="pl-PL" sz="2800" dirty="0"/>
              <a:t>rozumowi, </a:t>
            </a:r>
          </a:p>
          <a:p>
            <a:pPr lvl="3"/>
            <a:r>
              <a:rPr lang="pl-PL" sz="2800" dirty="0"/>
              <a:t>prawdzie, </a:t>
            </a:r>
          </a:p>
          <a:p>
            <a:pPr lvl="3"/>
            <a:r>
              <a:rPr lang="pl-PL" sz="2800" dirty="0"/>
              <a:t>prawemu sumieniu,</a:t>
            </a:r>
            <a:r>
              <a:rPr lang="pl-PL" sz="2200" dirty="0"/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sz="2800" dirty="0"/>
              <a:t>jest brakiem prawdziwej miłości względem Boga i bliźniego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sz="2800" dirty="0"/>
              <a:t>z powodu niewłaściwego przywiązania do pewnych dóbr.</a:t>
            </a:r>
          </a:p>
          <a:p>
            <a:pPr marL="0" indent="0" algn="r">
              <a:buNone/>
            </a:pPr>
            <a:r>
              <a:rPr lang="pl-PL" sz="2800" dirty="0"/>
              <a:t>(KKK 1849)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05331DD3-58D0-452D-8576-C20F0E0E6C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55272" y="2182749"/>
            <a:ext cx="4025900" cy="3019425"/>
          </a:xfrm>
        </p:spPr>
      </p:pic>
    </p:spTree>
    <p:extLst>
      <p:ext uri="{BB962C8B-B14F-4D97-AF65-F5344CB8AC3E}">
        <p14:creationId xmlns:p14="http://schemas.microsoft.com/office/powerpoint/2010/main" val="3616146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685810AB-BF42-4A00-BB26-4FE01DD92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639763"/>
            <a:ext cx="7647992" cy="759830"/>
          </a:xfrm>
        </p:spPr>
        <p:txBody>
          <a:bodyPr>
            <a:normAutofit/>
          </a:bodyPr>
          <a:lstStyle/>
          <a:p>
            <a:r>
              <a:rPr lang="pl-PL" dirty="0"/>
              <a:t>Podział grzechów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E6E52E67-0D68-4414-AFEE-53D550971D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8686343"/>
              </p:ext>
            </p:extLst>
          </p:nvPr>
        </p:nvGraphicFramePr>
        <p:xfrm>
          <a:off x="685800" y="1679511"/>
          <a:ext cx="10820400" cy="4898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0332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133D14-F5BF-48CC-897B-ED3A3B76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466531"/>
            <a:ext cx="7834604" cy="681134"/>
          </a:xfrm>
        </p:spPr>
        <p:txBody>
          <a:bodyPr>
            <a:normAutofit fontScale="90000"/>
          </a:bodyPr>
          <a:lstStyle/>
          <a:p>
            <a:r>
              <a:rPr lang="pl-PL" dirty="0"/>
              <a:t>Podział grzechów OSOBISTYCH 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87A95744-4A92-4164-A3C4-2351DE26D4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4296562"/>
              </p:ext>
            </p:extLst>
          </p:nvPr>
        </p:nvGraphicFramePr>
        <p:xfrm>
          <a:off x="685800" y="1455575"/>
          <a:ext cx="10820400" cy="5047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318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C85150-B167-4051-96B5-2F9B7EBCC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606491"/>
            <a:ext cx="8049208" cy="587828"/>
          </a:xfrm>
        </p:spPr>
        <p:txBody>
          <a:bodyPr>
            <a:normAutofit fontScale="90000"/>
          </a:bodyPr>
          <a:lstStyle/>
          <a:p>
            <a:r>
              <a:rPr lang="pl-PL" dirty="0" err="1"/>
              <a:t>INNe</a:t>
            </a:r>
            <a:r>
              <a:rPr lang="pl-PL" dirty="0"/>
              <a:t> PODZIAŁY GRZECHÓW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26423E07-FEFB-4709-A7C3-73B4592996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3056080"/>
              </p:ext>
            </p:extLst>
          </p:nvPr>
        </p:nvGraphicFramePr>
        <p:xfrm>
          <a:off x="685800" y="1716833"/>
          <a:ext cx="10820400" cy="4665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9319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6E27A5-62DD-4D37-92C7-5D8A70596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429945"/>
          </a:xfrm>
        </p:spPr>
        <p:txBody>
          <a:bodyPr>
            <a:noAutofit/>
          </a:bodyPr>
          <a:lstStyle/>
          <a:p>
            <a:r>
              <a:rPr lang="pl-PL" sz="2800" dirty="0"/>
              <a:t>ROZRÓŻNIENIE GRZECHÓW </a:t>
            </a:r>
            <a:br>
              <a:rPr lang="pl-PL" sz="2800" dirty="0"/>
            </a:br>
            <a:r>
              <a:rPr lang="pl-PL" sz="2800" dirty="0"/>
              <a:t>W SPOWIEDZI POWSZECHNEJ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02ACE5A5-BBFB-4164-9A9B-D8E5C6864E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6431363"/>
              </p:ext>
            </p:extLst>
          </p:nvPr>
        </p:nvGraphicFramePr>
        <p:xfrm>
          <a:off x="685800" y="1623527"/>
          <a:ext cx="10820400" cy="49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4232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371919-F9BA-47EF-AB02-5F9326FD4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410547"/>
            <a:ext cx="8610600" cy="793102"/>
          </a:xfrm>
        </p:spPr>
        <p:txBody>
          <a:bodyPr>
            <a:normAutofit/>
          </a:bodyPr>
          <a:lstStyle/>
          <a:p>
            <a:r>
              <a:rPr lang="pl-PL" sz="2800" dirty="0"/>
              <a:t>Katalog </a:t>
            </a:r>
            <a:r>
              <a:rPr lang="pl-PL" sz="2800" dirty="0" err="1"/>
              <a:t>gRzechów</a:t>
            </a:r>
            <a:r>
              <a:rPr lang="pl-PL" sz="2800" dirty="0"/>
              <a:t> w Liście do </a:t>
            </a:r>
            <a:r>
              <a:rPr lang="pl-PL" sz="2800" dirty="0" err="1"/>
              <a:t>Galatów</a:t>
            </a:r>
            <a:endParaRPr lang="pl-PL" sz="2800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C0C5188C-D593-4C2F-812B-8E443AEED8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4714792"/>
              </p:ext>
            </p:extLst>
          </p:nvPr>
        </p:nvGraphicFramePr>
        <p:xfrm>
          <a:off x="685800" y="1726163"/>
          <a:ext cx="10820400" cy="4963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0644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4C241E-3260-4C20-B51F-FFC007405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639315"/>
            <a:ext cx="8610600" cy="638979"/>
          </a:xfrm>
        </p:spPr>
        <p:txBody>
          <a:bodyPr>
            <a:normAutofit fontScale="90000"/>
          </a:bodyPr>
          <a:lstStyle/>
          <a:p>
            <a:r>
              <a:rPr lang="pl-PL" dirty="0"/>
              <a:t>GRZECHY GŁÓWNE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AE0BA506-4BD1-48CE-A689-B3063619AB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2126678"/>
              </p:ext>
            </p:extLst>
          </p:nvPr>
        </p:nvGraphicFramePr>
        <p:xfrm>
          <a:off x="685800" y="1502229"/>
          <a:ext cx="10820400" cy="5103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0489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14D0E2-6947-47E3-AF35-5AA1CAABB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457201"/>
            <a:ext cx="8610600" cy="727788"/>
          </a:xfrm>
        </p:spPr>
        <p:txBody>
          <a:bodyPr>
            <a:normAutofit/>
          </a:bodyPr>
          <a:lstStyle/>
          <a:p>
            <a:r>
              <a:rPr lang="pl-PL" sz="2800" dirty="0"/>
              <a:t>GRZECHY WOŁAJACE O POMSTĘ DO NIEBA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024B3336-08D5-4B67-803D-FC4EE07C2D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7067363"/>
              </p:ext>
            </p:extLst>
          </p:nvPr>
        </p:nvGraphicFramePr>
        <p:xfrm>
          <a:off x="685800" y="1632857"/>
          <a:ext cx="10820400" cy="4585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3225032"/>
      </p:ext>
    </p:extLst>
  </p:cSld>
  <p:clrMapOvr>
    <a:masterClrMapping/>
  </p:clrMapOvr>
</p:sld>
</file>

<file path=ppt/theme/theme1.xml><?xml version="1.0" encoding="utf-8"?>
<a:theme xmlns:a="http://schemas.openxmlformats.org/drawingml/2006/main" name="Para">
  <a:themeElements>
    <a:clrScheme name="Par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Par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</Template>
  <TotalTime>224</TotalTime>
  <Words>233</Words>
  <Application>Microsoft Office PowerPoint</Application>
  <PresentationFormat>Panoramiczny</PresentationFormat>
  <Paragraphs>74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Bahnschrift SemiBold</vt:lpstr>
      <vt:lpstr>Century Gothic</vt:lpstr>
      <vt:lpstr>Para</vt:lpstr>
      <vt:lpstr>Pojęcie grzechu  i rodzaje grzechów</vt:lpstr>
      <vt:lpstr>Definicja Grzechu</vt:lpstr>
      <vt:lpstr>Podział grzechów</vt:lpstr>
      <vt:lpstr>Podział grzechów OSOBISTYCH </vt:lpstr>
      <vt:lpstr>INNe PODZIAŁY GRZECHÓW</vt:lpstr>
      <vt:lpstr>ROZRÓŻNIENIE GRZECHÓW  W SPOWIEDZI POWSZECHNEJ</vt:lpstr>
      <vt:lpstr>Katalog gRzechów w Liście do Galatów</vt:lpstr>
      <vt:lpstr>GRZECHY GŁÓWNE</vt:lpstr>
      <vt:lpstr>GRZECHY WOŁAJACE O POMSTĘ DO NIEBA</vt:lpstr>
      <vt:lpstr>Grzechy przeciwko duchowi Świętemu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Pojęcie grzechu  i rodzaje grzechów</dc:title>
  <dc:creator>Joanna Borowicz</dc:creator>
  <cp:lastModifiedBy>Joanna Borowicz</cp:lastModifiedBy>
  <cp:revision>7</cp:revision>
  <dcterms:created xsi:type="dcterms:W3CDTF">2022-01-20T07:20:17Z</dcterms:created>
  <dcterms:modified xsi:type="dcterms:W3CDTF">2022-01-20T20:19:13Z</dcterms:modified>
</cp:coreProperties>
</file>