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65" r:id="rId4"/>
    <p:sldId id="268" r:id="rId5"/>
    <p:sldId id="267" r:id="rId6"/>
    <p:sldId id="263" r:id="rId7"/>
    <p:sldId id="264" r:id="rId8"/>
    <p:sldId id="266" r:id="rId9"/>
    <p:sldId id="269" r:id="rId10"/>
    <p:sldId id="271" r:id="rId11"/>
    <p:sldId id="273" r:id="rId12"/>
    <p:sldId id="274"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Georgia" panose="02040502050405020303" pitchFamily="18" charset="0"/>
      <p:regular r:id="rId19"/>
      <p:bold r:id="rId20"/>
      <p:italic r:id="rId21"/>
      <p:boldItalic r:id="rId22"/>
    </p:embeddedFont>
    <p:embeddedFont>
      <p:font typeface="Nunito" panose="020B0604020202020204" charset="-18"/>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054444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9821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6d0365d29_2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d6d0365d29_2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3646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d6d0365d29_2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d6d0365d29_2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4916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d17d9d0916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d17d9d0916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799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d6d0365d29_2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d6d0365d29_2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7786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d6d0365d29_1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d6d0365d29_1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7801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d3f173bf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d3f173bf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9768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d6d0365d2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d6d0365d2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513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d6d0365d29_19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d6d0365d29_19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4126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d6d0365d29_19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d6d0365d29_19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1266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d6d0365d29_2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d6d0365d29_2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8551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d6d0365d29_2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d6d0365d29_2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674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s://images.app.goo.gl/9pSCsm6gu7u1epXS9" TargetMode="External"/><Relationship Id="rId3" Type="http://schemas.openxmlformats.org/officeDocument/2006/relationships/hyperlink" Target="https://images.app.goo.gl/XNci9FScV4aUbwK29" TargetMode="External"/><Relationship Id="rId7" Type="http://schemas.openxmlformats.org/officeDocument/2006/relationships/hyperlink" Target="https://images.app.goo.gl/dHU1AMoyZGxroJps8"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images.app.goo.gl/TnGgfJrXi9xWVt8c8" TargetMode="External"/><Relationship Id="rId5" Type="http://schemas.openxmlformats.org/officeDocument/2006/relationships/hyperlink" Target="https://images.app.goo.gl/EPDcfK7jEvzj5gvr5" TargetMode="External"/><Relationship Id="rId10" Type="http://schemas.openxmlformats.org/officeDocument/2006/relationships/hyperlink" Target="https://images.app.goo.gl/troPCundER8PHc1M8" TargetMode="External"/><Relationship Id="rId4" Type="http://schemas.openxmlformats.org/officeDocument/2006/relationships/hyperlink" Target="https://images.app.goo.gl/hK8feGbXjdjpL7Py7" TargetMode="External"/><Relationship Id="rId9" Type="http://schemas.openxmlformats.org/officeDocument/2006/relationships/hyperlink" Target="https://images.app.goo.gl/C3JVeU97xyJdJS5M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296200" y="622850"/>
            <a:ext cx="8604600" cy="2280300"/>
          </a:xfrm>
          <a:prstGeom prst="rect">
            <a:avLst/>
          </a:prstGeom>
          <a:solidFill>
            <a:srgbClr val="C9DAF8"/>
          </a:solidFill>
        </p:spPr>
        <p:txBody>
          <a:bodyPr spcFirstLastPara="1" wrap="square" lIns="91425" tIns="91425" rIns="91425" bIns="91425" anchor="ctr" anchorCtr="0">
            <a:noAutofit/>
          </a:bodyPr>
          <a:lstStyle/>
          <a:p>
            <a:pPr marL="0" lvl="0" indent="0" algn="ctr" rtl="0">
              <a:spcBef>
                <a:spcPts val="0"/>
              </a:spcBef>
              <a:spcAft>
                <a:spcPts val="0"/>
              </a:spcAft>
              <a:buNone/>
            </a:pPr>
            <a:r>
              <a:rPr lang="pl" sz="5100" b="1" dirty="0"/>
              <a:t>Chrześcijańskie rozumienie </a:t>
            </a:r>
            <a:r>
              <a:rPr lang="pl" sz="5100" b="1" dirty="0" smtClean="0"/>
              <a:t>władzy</a:t>
            </a:r>
            <a:endParaRPr sz="5100" b="1" dirty="0"/>
          </a:p>
        </p:txBody>
      </p:sp>
      <p:sp>
        <p:nvSpPr>
          <p:cNvPr id="129" name="Google Shape;129;p13"/>
          <p:cNvSpPr txBox="1">
            <a:spLocks noGrp="1"/>
          </p:cNvSpPr>
          <p:nvPr>
            <p:ph type="subTitle" idx="1"/>
          </p:nvPr>
        </p:nvSpPr>
        <p:spPr>
          <a:xfrm>
            <a:off x="296200" y="2953500"/>
            <a:ext cx="8604600" cy="934200"/>
          </a:xfrm>
          <a:prstGeom prst="rect">
            <a:avLst/>
          </a:prstGeom>
          <a:solidFill>
            <a:srgbClr val="E6B8AF"/>
          </a:solidFill>
        </p:spPr>
        <p:txBody>
          <a:bodyPr spcFirstLastPara="1" wrap="square" lIns="91425" tIns="91425" rIns="91425" bIns="91425" anchor="t" anchorCtr="0">
            <a:noAutofit/>
          </a:bodyPr>
          <a:lstStyle/>
          <a:p>
            <a:pPr marL="0" lvl="0" indent="0" algn="ctr" rtl="0">
              <a:spcBef>
                <a:spcPts val="0"/>
              </a:spcBef>
              <a:spcAft>
                <a:spcPts val="0"/>
              </a:spcAft>
              <a:buNone/>
            </a:pPr>
            <a:r>
              <a:rPr lang="pl" sz="3500" b="1" dirty="0">
                <a:solidFill>
                  <a:srgbClr val="0000FF"/>
                </a:solidFill>
              </a:rPr>
              <a:t>Władza w kontekście orędzia </a:t>
            </a:r>
            <a:r>
              <a:rPr lang="pl" sz="3500" b="1" dirty="0" smtClean="0">
                <a:solidFill>
                  <a:srgbClr val="0000FF"/>
                </a:solidFill>
              </a:rPr>
              <a:t>Ewangelii</a:t>
            </a:r>
            <a:endParaRPr sz="3500" b="1" dirty="0">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slow" p14:dur="19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8"/>
          <p:cNvSpPr txBox="1">
            <a:spLocks noGrp="1"/>
          </p:cNvSpPr>
          <p:nvPr>
            <p:ph type="title"/>
          </p:nvPr>
        </p:nvSpPr>
        <p:spPr>
          <a:xfrm>
            <a:off x="830700" y="815450"/>
            <a:ext cx="3709200" cy="560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b="1">
                <a:solidFill>
                  <a:schemeClr val="accent3"/>
                </a:solidFill>
              </a:rPr>
              <a:t>NOTATKA</a:t>
            </a:r>
            <a:endParaRPr b="1">
              <a:solidFill>
                <a:schemeClr val="accent3"/>
              </a:solidFill>
            </a:endParaRPr>
          </a:p>
        </p:txBody>
      </p:sp>
      <p:sp>
        <p:nvSpPr>
          <p:cNvPr id="241" name="Google Shape;241;p28"/>
          <p:cNvSpPr txBox="1">
            <a:spLocks noGrp="1"/>
          </p:cNvSpPr>
          <p:nvPr>
            <p:ph type="body" idx="1"/>
          </p:nvPr>
        </p:nvSpPr>
        <p:spPr>
          <a:xfrm>
            <a:off x="830700" y="1376300"/>
            <a:ext cx="7256400" cy="3062700"/>
          </a:xfrm>
          <a:prstGeom prst="rect">
            <a:avLst/>
          </a:prstGeom>
        </p:spPr>
        <p:txBody>
          <a:bodyPr spcFirstLastPara="1" wrap="square" lIns="91425" tIns="91425" rIns="91425" bIns="91425" anchor="t" anchorCtr="0">
            <a:normAutofit/>
          </a:bodyPr>
          <a:lstStyle/>
          <a:p>
            <a:pPr marL="0" lvl="0" indent="0" algn="just" rtl="0">
              <a:lnSpc>
                <a:spcPct val="200000"/>
              </a:lnSpc>
              <a:spcBef>
                <a:spcPts val="1000"/>
              </a:spcBef>
              <a:spcAft>
                <a:spcPts val="0"/>
              </a:spcAft>
              <a:buNone/>
            </a:pPr>
            <a:r>
              <a:rPr lang="pl" sz="1400" b="1" dirty="0">
                <a:solidFill>
                  <a:srgbClr val="000000"/>
                </a:solidFill>
                <a:highlight>
                  <a:srgbClr val="F6F6F6"/>
                </a:highlight>
                <a:latin typeface="Arial"/>
                <a:ea typeface="Arial"/>
                <a:cs typeface="Arial"/>
                <a:sym typeface="Arial"/>
              </a:rPr>
              <a:t>Każda władza powinna mieć wymiar chrześcijański ponieważ pochodzi od Boga. Liczne teksty ewangeliczne ukazują wartości moralne jakie przyświecają władzy, opartej na przestrzeganiu prawa Bożego. Tylko takie sprawowanie rządów, gdzie najważniejszymi przymiotami stają się: sprawiedliwość, posłuszeństwo, troska o dobro człowieka i wszystkich ludzi, środki moralnie dozwolone, prawo, które nie deprawuje sumienia, może mieć wymiar w pełni chrześcijański.</a:t>
            </a:r>
            <a:endParaRPr sz="1400" b="1" dirty="0">
              <a:solidFill>
                <a:srgbClr val="000000"/>
              </a:solidFill>
              <a:highlight>
                <a:srgbClr val="F6F6F6"/>
              </a:highlight>
              <a:latin typeface="Arial"/>
              <a:ea typeface="Arial"/>
              <a:cs typeface="Arial"/>
              <a:sym typeface="Arial"/>
            </a:endParaRPr>
          </a:p>
          <a:p>
            <a:pPr marL="0" lvl="0" indent="0" algn="l" rtl="0">
              <a:lnSpc>
                <a:spcPct val="200000"/>
              </a:lnSpc>
              <a:spcBef>
                <a:spcPts val="1200"/>
              </a:spcBef>
              <a:spcAft>
                <a:spcPts val="120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9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0"/>
          <p:cNvSpPr txBox="1">
            <a:spLocks noGrp="1"/>
          </p:cNvSpPr>
          <p:nvPr>
            <p:ph type="title"/>
          </p:nvPr>
        </p:nvSpPr>
        <p:spPr>
          <a:xfrm>
            <a:off x="819150" y="612800"/>
            <a:ext cx="4384500" cy="67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b="1"/>
              <a:t>MODLITWA</a:t>
            </a:r>
            <a:endParaRPr b="1"/>
          </a:p>
        </p:txBody>
      </p:sp>
      <p:sp>
        <p:nvSpPr>
          <p:cNvPr id="253" name="Google Shape;253;p30"/>
          <p:cNvSpPr txBox="1">
            <a:spLocks noGrp="1"/>
          </p:cNvSpPr>
          <p:nvPr>
            <p:ph type="body" idx="1"/>
          </p:nvPr>
        </p:nvSpPr>
        <p:spPr>
          <a:xfrm>
            <a:off x="663025" y="1286000"/>
            <a:ext cx="7875900" cy="3152700"/>
          </a:xfrm>
          <a:prstGeom prst="rect">
            <a:avLst/>
          </a:prstGeom>
          <a:solidFill>
            <a:srgbClr val="C9DAF8"/>
          </a:solidFill>
        </p:spPr>
        <p:txBody>
          <a:bodyPr spcFirstLastPara="1" wrap="square" lIns="91425" tIns="91425" rIns="91425" bIns="91425" anchor="t" anchorCtr="0">
            <a:normAutofit/>
          </a:bodyPr>
          <a:lstStyle/>
          <a:p>
            <a:pPr marL="0" lvl="0" indent="0" algn="just" rtl="0">
              <a:spcBef>
                <a:spcPts val="1200"/>
              </a:spcBef>
              <a:spcAft>
                <a:spcPts val="0"/>
              </a:spcAft>
              <a:buNone/>
            </a:pPr>
            <a:r>
              <a:rPr lang="pl" sz="1750">
                <a:solidFill>
                  <a:srgbClr val="000000"/>
                </a:solidFill>
                <a:latin typeface="Arial"/>
                <a:ea typeface="Arial"/>
                <a:cs typeface="Arial"/>
                <a:sym typeface="Arial"/>
              </a:rPr>
              <a:t>Daj im zatem, Panie, zdrowie, pokój, zgodę i stałość, Aby sprawowali bez przeszkód tę władzę, którą Ty im powierzyłeś. To Ty sam przecież, Władco Nieba, Królu Wieków, Dajesz synom ludzkim chwałę i godność, I władzę nad tym, co jest na ziemi. Ty więc, o Panie, kieruj ich wolą według tego, Co jest dobre i miłe w Twoich oczach, Aby sprawując zbożnie, w pokoju i z łagodnością Daną im przez Ciebie władzę, Zyskali łaskę Twoją.</a:t>
            </a:r>
            <a:endParaRPr sz="1750">
              <a:solidFill>
                <a:srgbClr val="000000"/>
              </a:solidFill>
              <a:latin typeface="Arial"/>
              <a:ea typeface="Arial"/>
              <a:cs typeface="Arial"/>
              <a:sym typeface="Arial"/>
            </a:endParaRPr>
          </a:p>
          <a:p>
            <a:pPr marL="0" lvl="0" indent="0" algn="just" rtl="0">
              <a:spcBef>
                <a:spcPts val="1200"/>
              </a:spcBef>
              <a:spcAft>
                <a:spcPts val="0"/>
              </a:spcAft>
              <a:buNone/>
            </a:pPr>
            <a:r>
              <a:rPr lang="pl" sz="1750">
                <a:solidFill>
                  <a:srgbClr val="000000"/>
                </a:solidFill>
                <a:latin typeface="Arial"/>
                <a:ea typeface="Arial"/>
                <a:cs typeface="Arial"/>
                <a:sym typeface="Arial"/>
              </a:rPr>
              <a:t> (św. Klemens Rzymski)</a:t>
            </a:r>
            <a:endParaRPr sz="1750">
              <a:solidFill>
                <a:srgbClr val="000000"/>
              </a:solidFill>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9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txBox="1">
            <a:spLocks noGrp="1"/>
          </p:cNvSpPr>
          <p:nvPr>
            <p:ph type="title"/>
          </p:nvPr>
        </p:nvSpPr>
        <p:spPr>
          <a:xfrm>
            <a:off x="819150" y="303125"/>
            <a:ext cx="7505700" cy="2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pl" sz="1388" b="1">
                <a:solidFill>
                  <a:srgbClr val="231F20"/>
                </a:solidFill>
              </a:rPr>
              <a:t>ŹRÓDŁA</a:t>
            </a:r>
            <a:endParaRPr sz="1388" b="1">
              <a:solidFill>
                <a:srgbClr val="231F20"/>
              </a:solidFill>
            </a:endParaRPr>
          </a:p>
        </p:txBody>
      </p:sp>
      <p:sp>
        <p:nvSpPr>
          <p:cNvPr id="259" name="Google Shape;259;p31"/>
          <p:cNvSpPr txBox="1">
            <a:spLocks noGrp="1"/>
          </p:cNvSpPr>
          <p:nvPr>
            <p:ph type="body" idx="1"/>
          </p:nvPr>
        </p:nvSpPr>
        <p:spPr>
          <a:xfrm>
            <a:off x="656225" y="752950"/>
            <a:ext cx="3275700" cy="3685800"/>
          </a:xfrm>
          <a:prstGeom prst="rect">
            <a:avLst/>
          </a:prstGeom>
        </p:spPr>
        <p:txBody>
          <a:bodyPr spcFirstLastPara="1" wrap="square" lIns="91425" tIns="91425" rIns="91425" bIns="91425" anchor="t" anchorCtr="0">
            <a:normAutofit fontScale="32500" lnSpcReduction="20000"/>
          </a:bodyPr>
          <a:lstStyle/>
          <a:p>
            <a:pPr marL="457200" lvl="0" indent="-313467" algn="l" rtl="0">
              <a:spcBef>
                <a:spcPts val="0"/>
              </a:spcBef>
              <a:spcAft>
                <a:spcPts val="0"/>
              </a:spcAft>
              <a:buSzPct val="100000"/>
              <a:buAutoNum type="arabicPeriod"/>
            </a:pPr>
            <a:r>
              <a:rPr lang="pl" sz="5345" b="1" dirty="0" smtClean="0"/>
              <a:t>Pismo </a:t>
            </a:r>
            <a:r>
              <a:rPr lang="pl" sz="5345" b="1" dirty="0"/>
              <a:t>Św.: </a:t>
            </a:r>
            <a:endParaRPr sz="5345" b="1" dirty="0"/>
          </a:p>
          <a:p>
            <a:pPr marL="0" lvl="0" indent="0" algn="l" rtl="0">
              <a:spcBef>
                <a:spcPts val="0"/>
              </a:spcBef>
              <a:spcAft>
                <a:spcPts val="0"/>
              </a:spcAft>
              <a:buNone/>
            </a:pPr>
            <a:r>
              <a:rPr lang="pl" sz="4945" b="1" dirty="0"/>
              <a:t>Psalm 24</a:t>
            </a:r>
            <a:endParaRPr sz="4945" b="1" dirty="0"/>
          </a:p>
          <a:p>
            <a:pPr marL="0" lvl="0" indent="0" algn="l" rtl="0">
              <a:spcBef>
                <a:spcPts val="0"/>
              </a:spcBef>
              <a:spcAft>
                <a:spcPts val="0"/>
              </a:spcAft>
              <a:buNone/>
            </a:pPr>
            <a:r>
              <a:rPr lang="pl" sz="4441" b="1" dirty="0">
                <a:solidFill>
                  <a:srgbClr val="000000"/>
                </a:solidFill>
              </a:rPr>
              <a:t>Mk 10,42-45, </a:t>
            </a:r>
            <a:endParaRPr sz="4441" b="1" dirty="0">
              <a:solidFill>
                <a:srgbClr val="000000"/>
              </a:solidFill>
            </a:endParaRPr>
          </a:p>
          <a:p>
            <a:pPr marL="0" lvl="0" indent="0" algn="l" rtl="0">
              <a:spcBef>
                <a:spcPts val="0"/>
              </a:spcBef>
              <a:spcAft>
                <a:spcPts val="0"/>
              </a:spcAft>
              <a:buNone/>
            </a:pPr>
            <a:r>
              <a:rPr lang="pl" sz="4530" b="1" dirty="0">
                <a:solidFill>
                  <a:srgbClr val="000000"/>
                </a:solidFill>
                <a:highlight>
                  <a:srgbClr val="F6F6F6"/>
                </a:highlight>
              </a:rPr>
              <a:t>Mt 22, 15-22,</a:t>
            </a:r>
            <a:endParaRPr sz="4530" b="1" dirty="0">
              <a:solidFill>
                <a:srgbClr val="000000"/>
              </a:solidFill>
              <a:highlight>
                <a:srgbClr val="F6F6F6"/>
              </a:highlight>
            </a:endParaRPr>
          </a:p>
          <a:p>
            <a:pPr marL="0" lvl="0" indent="0" algn="l" rtl="0">
              <a:spcBef>
                <a:spcPts val="0"/>
              </a:spcBef>
              <a:spcAft>
                <a:spcPts val="0"/>
              </a:spcAft>
              <a:buNone/>
            </a:pPr>
            <a:r>
              <a:rPr lang="pl" sz="4564" b="1" dirty="0">
                <a:solidFill>
                  <a:srgbClr val="000000"/>
                </a:solidFill>
                <a:highlight>
                  <a:srgbClr val="F6F6F6"/>
                </a:highlight>
              </a:rPr>
              <a:t>Łk, 16, 14-15</a:t>
            </a:r>
            <a:r>
              <a:rPr lang="pl" sz="4382" b="1" dirty="0">
                <a:solidFill>
                  <a:srgbClr val="000000"/>
                </a:solidFill>
                <a:highlight>
                  <a:srgbClr val="F6F6F6"/>
                </a:highlight>
              </a:rPr>
              <a:t>, </a:t>
            </a:r>
            <a:endParaRPr sz="4382" b="1" dirty="0">
              <a:solidFill>
                <a:srgbClr val="000000"/>
              </a:solidFill>
              <a:highlight>
                <a:srgbClr val="F6F6F6"/>
              </a:highlight>
            </a:endParaRPr>
          </a:p>
          <a:p>
            <a:pPr marL="0" lvl="0" indent="0" algn="l" rtl="0">
              <a:spcBef>
                <a:spcPts val="0"/>
              </a:spcBef>
              <a:spcAft>
                <a:spcPts val="0"/>
              </a:spcAft>
              <a:buNone/>
            </a:pPr>
            <a:r>
              <a:rPr lang="pl" sz="4763" b="1" dirty="0">
                <a:solidFill>
                  <a:srgbClr val="000000"/>
                </a:solidFill>
                <a:highlight>
                  <a:srgbClr val="FFFFFF"/>
                </a:highlight>
              </a:rPr>
              <a:t>J 19, 8-11,</a:t>
            </a:r>
            <a:endParaRPr sz="4763" b="1" dirty="0">
              <a:solidFill>
                <a:srgbClr val="000000"/>
              </a:solidFill>
              <a:highlight>
                <a:srgbClr val="FFFFFF"/>
              </a:highlight>
            </a:endParaRPr>
          </a:p>
          <a:p>
            <a:pPr marL="0" lvl="0" indent="0" algn="l" rtl="0">
              <a:spcBef>
                <a:spcPts val="0"/>
              </a:spcBef>
              <a:spcAft>
                <a:spcPts val="0"/>
              </a:spcAft>
              <a:buNone/>
            </a:pPr>
            <a:r>
              <a:rPr lang="pl" sz="4813" b="1" dirty="0">
                <a:solidFill>
                  <a:srgbClr val="000000"/>
                </a:solidFill>
                <a:highlight>
                  <a:srgbClr val="F6F6F6"/>
                </a:highlight>
              </a:rPr>
              <a:t>ŁK 18,1-8,</a:t>
            </a:r>
            <a:r>
              <a:rPr lang="pl" sz="4268" b="1" dirty="0">
                <a:solidFill>
                  <a:srgbClr val="000000"/>
                </a:solidFill>
                <a:highlight>
                  <a:srgbClr val="F6F6F6"/>
                </a:highlight>
              </a:rPr>
              <a:t> </a:t>
            </a:r>
            <a:endParaRPr sz="4268" b="1" dirty="0">
              <a:solidFill>
                <a:srgbClr val="000000"/>
              </a:solidFill>
              <a:highlight>
                <a:srgbClr val="F6F6F6"/>
              </a:highlight>
            </a:endParaRPr>
          </a:p>
          <a:p>
            <a:pPr marL="0" lvl="0" indent="0" algn="l" rtl="0">
              <a:spcBef>
                <a:spcPts val="0"/>
              </a:spcBef>
              <a:spcAft>
                <a:spcPts val="0"/>
              </a:spcAft>
              <a:buNone/>
            </a:pPr>
            <a:r>
              <a:rPr lang="pl" sz="4631" b="1" dirty="0">
                <a:solidFill>
                  <a:srgbClr val="231F20"/>
                </a:solidFill>
              </a:rPr>
              <a:t>Łk 16,9-13</a:t>
            </a:r>
            <a:endParaRPr sz="4631" b="1" dirty="0">
              <a:solidFill>
                <a:srgbClr val="231F20"/>
              </a:solidFill>
            </a:endParaRPr>
          </a:p>
          <a:p>
            <a:pPr marL="0" lvl="0" indent="0" algn="l" rtl="0">
              <a:spcBef>
                <a:spcPts val="0"/>
              </a:spcBef>
              <a:spcAft>
                <a:spcPts val="0"/>
              </a:spcAft>
              <a:buNone/>
            </a:pPr>
            <a:r>
              <a:rPr lang="pl" sz="4600" b="1" dirty="0">
                <a:solidFill>
                  <a:srgbClr val="000000"/>
                </a:solidFill>
              </a:rPr>
              <a:t>J 10, 11-16  </a:t>
            </a:r>
            <a:r>
              <a:rPr lang="pl" sz="5000" b="1" dirty="0">
                <a:solidFill>
                  <a:srgbClr val="000000"/>
                </a:solidFill>
              </a:rPr>
              <a:t>   </a:t>
            </a:r>
            <a:endParaRPr sz="7831" b="1" dirty="0">
              <a:solidFill>
                <a:srgbClr val="000000"/>
              </a:solidFill>
              <a:highlight>
                <a:srgbClr val="F6F6F6"/>
              </a:highlight>
              <a:latin typeface="Arial"/>
              <a:ea typeface="Arial"/>
              <a:cs typeface="Arial"/>
              <a:sym typeface="Arial"/>
            </a:endParaRPr>
          </a:p>
          <a:p>
            <a:pPr marL="0" lvl="0" indent="0" algn="l" rtl="0">
              <a:spcBef>
                <a:spcPts val="0"/>
              </a:spcBef>
              <a:spcAft>
                <a:spcPts val="0"/>
              </a:spcAft>
              <a:buNone/>
            </a:pPr>
            <a:endParaRPr sz="8891" b="1" dirty="0">
              <a:solidFill>
                <a:srgbClr val="000000"/>
              </a:solidFill>
              <a:highlight>
                <a:srgbClr val="F6F6F6"/>
              </a:highlight>
              <a:latin typeface="Arial"/>
              <a:ea typeface="Arial"/>
              <a:cs typeface="Arial"/>
              <a:sym typeface="Arial"/>
            </a:endParaRPr>
          </a:p>
          <a:p>
            <a:pPr marL="0" lvl="0" indent="0" algn="l" rtl="0">
              <a:spcBef>
                <a:spcPts val="0"/>
              </a:spcBef>
              <a:spcAft>
                <a:spcPts val="0"/>
              </a:spcAft>
              <a:buNone/>
            </a:pPr>
            <a:endParaRPr sz="2767" b="1" dirty="0">
              <a:solidFill>
                <a:srgbClr val="000000"/>
              </a:solidFill>
              <a:highlight>
                <a:srgbClr val="F6F6F6"/>
              </a:highlight>
              <a:latin typeface="Arial"/>
              <a:ea typeface="Arial"/>
              <a:cs typeface="Arial"/>
              <a:sym typeface="Arial"/>
            </a:endParaRPr>
          </a:p>
          <a:p>
            <a:pPr marL="0" lvl="0" indent="0" algn="l" rtl="0">
              <a:spcBef>
                <a:spcPts val="0"/>
              </a:spcBef>
              <a:spcAft>
                <a:spcPts val="0"/>
              </a:spcAft>
              <a:buNone/>
            </a:pPr>
            <a:endParaRPr sz="2174" b="1" dirty="0"/>
          </a:p>
          <a:p>
            <a:pPr marL="457200" lvl="0" indent="0" algn="l" rtl="0">
              <a:spcBef>
                <a:spcPts val="0"/>
              </a:spcBef>
              <a:spcAft>
                <a:spcPts val="0"/>
              </a:spcAft>
              <a:buNone/>
            </a:pPr>
            <a:endParaRPr sz="1600" b="1" dirty="0"/>
          </a:p>
          <a:p>
            <a:pPr marL="0" lvl="0" indent="0" algn="l" rtl="0">
              <a:spcBef>
                <a:spcPts val="0"/>
              </a:spcBef>
              <a:spcAft>
                <a:spcPts val="0"/>
              </a:spcAft>
              <a:buNone/>
            </a:pPr>
            <a:r>
              <a:rPr lang="pl" sz="2334" b="1" dirty="0"/>
              <a:t>   </a:t>
            </a:r>
            <a:endParaRPr sz="1993" b="1" dirty="0">
              <a:solidFill>
                <a:srgbClr val="000000"/>
              </a:solidFill>
              <a:latin typeface="Nunito"/>
              <a:ea typeface="Nunito"/>
              <a:cs typeface="Nunito"/>
              <a:sym typeface="Nunito"/>
            </a:endParaRPr>
          </a:p>
          <a:p>
            <a:pPr marL="457200" lvl="0" indent="0" algn="l" rtl="0">
              <a:spcBef>
                <a:spcPts val="0"/>
              </a:spcBef>
              <a:spcAft>
                <a:spcPts val="0"/>
              </a:spcAft>
              <a:buNone/>
            </a:pPr>
            <a:endParaRPr sz="1993" b="1" dirty="0">
              <a:solidFill>
                <a:srgbClr val="000000"/>
              </a:solidFill>
              <a:latin typeface="Nunito"/>
              <a:ea typeface="Nunito"/>
              <a:cs typeface="Nunito"/>
              <a:sym typeface="Nunito"/>
            </a:endParaRPr>
          </a:p>
          <a:p>
            <a:pPr marL="457200" lvl="0" indent="0" algn="l" rtl="0">
              <a:spcBef>
                <a:spcPts val="0"/>
              </a:spcBef>
              <a:spcAft>
                <a:spcPts val="0"/>
              </a:spcAft>
              <a:buNone/>
            </a:pPr>
            <a:endParaRPr sz="1993" b="1" dirty="0">
              <a:solidFill>
                <a:srgbClr val="000000"/>
              </a:solidFill>
              <a:latin typeface="Nunito"/>
              <a:ea typeface="Nunito"/>
              <a:cs typeface="Nunito"/>
              <a:sym typeface="Nunito"/>
            </a:endParaRPr>
          </a:p>
          <a:p>
            <a:pPr marL="0" lvl="0" indent="0" algn="l" rtl="0">
              <a:spcBef>
                <a:spcPts val="0"/>
              </a:spcBef>
              <a:spcAft>
                <a:spcPts val="1200"/>
              </a:spcAft>
              <a:buNone/>
            </a:pPr>
            <a:endParaRPr dirty="0"/>
          </a:p>
        </p:txBody>
      </p:sp>
      <p:sp>
        <p:nvSpPr>
          <p:cNvPr id="260" name="Google Shape;260;p31"/>
          <p:cNvSpPr txBox="1">
            <a:spLocks noGrp="1"/>
          </p:cNvSpPr>
          <p:nvPr>
            <p:ph type="body" idx="2"/>
          </p:nvPr>
        </p:nvSpPr>
        <p:spPr>
          <a:xfrm>
            <a:off x="4067875" y="537550"/>
            <a:ext cx="4537200" cy="41166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0"/>
              </a:spcAft>
              <a:buNone/>
            </a:pPr>
            <a:r>
              <a:rPr lang="pl" sz="2584" b="1" dirty="0"/>
              <a:t>3. Materiały ilustracyjne: </a:t>
            </a:r>
            <a:endParaRPr sz="2584" b="1" dirty="0"/>
          </a:p>
          <a:p>
            <a:pPr marL="0" lvl="0" indent="0" algn="l" rtl="0">
              <a:spcBef>
                <a:spcPts val="0"/>
              </a:spcBef>
              <a:spcAft>
                <a:spcPts val="0"/>
              </a:spcAft>
              <a:buNone/>
            </a:pPr>
            <a:r>
              <a:rPr lang="pl" sz="2191" b="1" dirty="0"/>
              <a:t>       </a:t>
            </a:r>
            <a:r>
              <a:rPr lang="pl" sz="1831" b="1" dirty="0">
                <a:solidFill>
                  <a:srgbClr val="000000"/>
                </a:solidFill>
                <a:latin typeface="Nunito"/>
                <a:ea typeface="Nunito"/>
                <a:cs typeface="Nunito"/>
                <a:sym typeface="Nunito"/>
              </a:rPr>
              <a:t>P</a:t>
            </a:r>
            <a:r>
              <a:rPr lang="pl" sz="1991" b="1" dirty="0">
                <a:solidFill>
                  <a:srgbClr val="000000"/>
                </a:solidFill>
                <a:latin typeface="Nunito"/>
                <a:ea typeface="Nunito"/>
                <a:cs typeface="Nunito"/>
                <a:sym typeface="Nunito"/>
              </a:rPr>
              <a:t>aolo Veronese, </a:t>
            </a:r>
            <a:r>
              <a:rPr lang="pl" sz="1991" b="1" i="1" dirty="0">
                <a:solidFill>
                  <a:srgbClr val="000000"/>
                </a:solidFill>
                <a:latin typeface="Nunito"/>
                <a:ea typeface="Nunito"/>
                <a:cs typeface="Nunito"/>
                <a:sym typeface="Nunito"/>
              </a:rPr>
              <a:t>Chrystus spotyka synów</a:t>
            </a:r>
            <a:r>
              <a:rPr lang="pl" sz="2151" b="1" i="1" dirty="0">
                <a:solidFill>
                  <a:srgbClr val="000000"/>
                </a:solidFill>
                <a:latin typeface="Nunito"/>
                <a:ea typeface="Nunito"/>
                <a:cs typeface="Nunito"/>
                <a:sym typeface="Nunito"/>
              </a:rPr>
              <a:t> </a:t>
            </a:r>
            <a:r>
              <a:rPr lang="pl" sz="1991" b="1" i="1" dirty="0">
                <a:solidFill>
                  <a:srgbClr val="000000"/>
                </a:solidFill>
                <a:latin typeface="Nunito"/>
                <a:ea typeface="Nunito"/>
                <a:cs typeface="Nunito"/>
                <a:sym typeface="Nunito"/>
              </a:rPr>
              <a:t>Zebedusza ich matkę </a:t>
            </a:r>
            <a:endParaRPr sz="1991" b="1" i="1" dirty="0">
              <a:solidFill>
                <a:srgbClr val="000000"/>
              </a:solidFill>
              <a:latin typeface="Nunito"/>
              <a:ea typeface="Nunito"/>
              <a:cs typeface="Nunito"/>
              <a:sym typeface="Nunito"/>
            </a:endParaRPr>
          </a:p>
          <a:p>
            <a:pPr marL="0" lvl="0" indent="0" algn="l" rtl="0">
              <a:spcBef>
                <a:spcPts val="0"/>
              </a:spcBef>
              <a:spcAft>
                <a:spcPts val="0"/>
              </a:spcAft>
              <a:buNone/>
            </a:pPr>
            <a:r>
              <a:rPr lang="pl" sz="2151" b="1" i="1" dirty="0">
                <a:solidFill>
                  <a:srgbClr val="000000"/>
                </a:solidFill>
                <a:latin typeface="Nunito"/>
                <a:ea typeface="Nunito"/>
                <a:cs typeface="Nunito"/>
                <a:sym typeface="Nunito"/>
              </a:rPr>
              <a:t>           </a:t>
            </a:r>
            <a:r>
              <a:rPr lang="pl" sz="2190" dirty="0">
                <a:solidFill>
                  <a:srgbClr val="000000"/>
                </a:solidFill>
              </a:rPr>
              <a:t>htt</a:t>
            </a:r>
            <a:r>
              <a:rPr lang="pl" sz="2190" b="1" u="sng" dirty="0">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ps://images.app.goo.gl/XNci9FScV4aUbwK29</a:t>
            </a:r>
            <a:endParaRPr sz="2212" b="1" dirty="0">
              <a:solidFill>
                <a:srgbClr val="000000"/>
              </a:solidFill>
              <a:highlight>
                <a:schemeClr val="dk1"/>
              </a:highlight>
            </a:endParaRPr>
          </a:p>
          <a:p>
            <a:pPr marL="457200" lvl="0" indent="0" algn="l" rtl="0">
              <a:spcBef>
                <a:spcPts val="0"/>
              </a:spcBef>
              <a:spcAft>
                <a:spcPts val="0"/>
              </a:spcAft>
              <a:buNone/>
            </a:pPr>
            <a:r>
              <a:rPr lang="pl" sz="2265" b="1" dirty="0">
                <a:solidFill>
                  <a:srgbClr val="000000"/>
                </a:solidFill>
                <a:highlight>
                  <a:schemeClr val="dk1"/>
                </a:highlight>
              </a:rPr>
              <a:t>Ecce Homo, Antonio Ciseri: Poncjusz Piłat przedstawiający ubiczowanego Jezusa z Nazaretu mieszkańcom Jerozolimy </a:t>
            </a:r>
            <a:r>
              <a:rPr lang="pl" sz="2465" b="1" dirty="0">
                <a:solidFill>
                  <a:srgbClr val="000000"/>
                </a:solidFill>
                <a:latin typeface="Nunito"/>
                <a:ea typeface="Nunito"/>
                <a:cs typeface="Nunito"/>
                <a:sym typeface="Nunito"/>
              </a:rPr>
              <a:t> </a:t>
            </a:r>
            <a:endParaRPr sz="2465" b="1" dirty="0">
              <a:solidFill>
                <a:srgbClr val="000000"/>
              </a:solidFill>
              <a:latin typeface="Nunito"/>
              <a:ea typeface="Nunito"/>
              <a:cs typeface="Nunito"/>
              <a:sym typeface="Nunito"/>
            </a:endParaRPr>
          </a:p>
          <a:p>
            <a:pPr marL="457200" lvl="0" indent="0" algn="l" rtl="0">
              <a:spcBef>
                <a:spcPts val="0"/>
              </a:spcBef>
              <a:spcAft>
                <a:spcPts val="0"/>
              </a:spcAft>
              <a:buNone/>
            </a:pPr>
            <a:r>
              <a:rPr lang="pl" sz="2243" b="1" u="sng" dirty="0">
                <a:solidFill>
                  <a:schemeClr val="accent5"/>
                </a:solidFill>
                <a:latin typeface="Nunito"/>
                <a:ea typeface="Nunito"/>
                <a:cs typeface="Nunito"/>
                <a:sym typeface="Nuni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https://images.app.goo.gl/hK8feGbXjdjpL7Py7</a:t>
            </a:r>
            <a:endParaRPr sz="2243" b="1" dirty="0">
              <a:solidFill>
                <a:srgbClr val="000000"/>
              </a:solidFill>
              <a:latin typeface="Nunito"/>
              <a:ea typeface="Nunito"/>
              <a:cs typeface="Nunito"/>
              <a:sym typeface="Nunito"/>
            </a:endParaRPr>
          </a:p>
          <a:p>
            <a:pPr marL="457200" lvl="0" indent="0" algn="l" rtl="0">
              <a:spcBef>
                <a:spcPts val="0"/>
              </a:spcBef>
              <a:spcAft>
                <a:spcPts val="0"/>
              </a:spcAft>
              <a:buNone/>
            </a:pPr>
            <a:r>
              <a:rPr lang="pl" sz="2243" b="1" dirty="0">
                <a:solidFill>
                  <a:srgbClr val="000000"/>
                </a:solidFill>
                <a:latin typeface="Nunito"/>
                <a:ea typeface="Nunito"/>
                <a:cs typeface="Nunito"/>
                <a:sym typeface="Nunito"/>
              </a:rPr>
              <a:t> </a:t>
            </a:r>
            <a:r>
              <a:rPr lang="pl" sz="2151" b="1" dirty="0">
                <a:solidFill>
                  <a:srgbClr val="000000"/>
                </a:solidFill>
                <a:highlight>
                  <a:srgbClr val="F6F6F6"/>
                </a:highlight>
                <a:latin typeface="Arial"/>
                <a:ea typeface="Arial"/>
                <a:cs typeface="Arial"/>
                <a:sym typeface="Arial"/>
              </a:rPr>
              <a:t>Bernardo Strozzi, Grosz czynszowy </a:t>
            </a:r>
            <a:endParaRPr sz="2151" b="1" dirty="0">
              <a:solidFill>
                <a:srgbClr val="000000"/>
              </a:solidFill>
              <a:highlight>
                <a:srgbClr val="F6F6F6"/>
              </a:highlight>
              <a:latin typeface="Arial"/>
              <a:ea typeface="Arial"/>
              <a:cs typeface="Arial"/>
              <a:sym typeface="Arial"/>
            </a:endParaRPr>
          </a:p>
          <a:p>
            <a:pPr marL="457200" lvl="0" indent="0" algn="l" rtl="0">
              <a:spcBef>
                <a:spcPts val="0"/>
              </a:spcBef>
              <a:spcAft>
                <a:spcPts val="0"/>
              </a:spcAft>
              <a:buNone/>
            </a:pPr>
            <a:r>
              <a:rPr lang="pl" sz="1901" b="1" u="sng" dirty="0">
                <a:solidFill>
                  <a:schemeClr val="accent5"/>
                </a:solidFill>
                <a:highlight>
                  <a:srgbClr val="F6F6F6"/>
                </a:highlight>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https://images.app.goo.gl/EP</a:t>
            </a:r>
            <a:endParaRPr sz="1801" b="1" dirty="0">
              <a:solidFill>
                <a:srgbClr val="231F20"/>
              </a:solidFill>
              <a:highlight>
                <a:srgbClr val="F4F4F4"/>
              </a:highlight>
              <a:latin typeface="Georgia"/>
              <a:ea typeface="Georgia"/>
              <a:cs typeface="Georgia"/>
              <a:sym typeface="Georgia"/>
            </a:endParaRPr>
          </a:p>
          <a:p>
            <a:pPr marL="457200" lvl="0" indent="0" algn="l" rtl="0">
              <a:spcBef>
                <a:spcPts val="0"/>
              </a:spcBef>
              <a:spcAft>
                <a:spcPts val="0"/>
              </a:spcAft>
              <a:buNone/>
            </a:pPr>
            <a:r>
              <a:rPr lang="pl" sz="1944" b="1" dirty="0">
                <a:solidFill>
                  <a:srgbClr val="231F20"/>
                </a:solidFill>
                <a:highlight>
                  <a:srgbClr val="F4F4F4"/>
                </a:highlight>
                <a:latin typeface="Georgia"/>
                <a:ea typeface="Georgia"/>
                <a:cs typeface="Georgia"/>
                <a:sym typeface="Georgia"/>
              </a:rPr>
              <a:t>Harold Copping, </a:t>
            </a:r>
            <a:r>
              <a:rPr lang="pl" sz="1944" b="1" i="1" dirty="0">
                <a:solidFill>
                  <a:srgbClr val="231F20"/>
                </a:solidFill>
                <a:highlight>
                  <a:srgbClr val="F4F4F4"/>
                </a:highlight>
                <a:latin typeface="Georgia"/>
                <a:ea typeface="Georgia"/>
                <a:cs typeface="Georgia"/>
                <a:sym typeface="Georgia"/>
              </a:rPr>
              <a:t>Przypowieść o sędziu i wdowie </a:t>
            </a:r>
            <a:endParaRPr sz="1944" b="1" i="1" dirty="0">
              <a:solidFill>
                <a:srgbClr val="231F20"/>
              </a:solidFill>
              <a:highlight>
                <a:srgbClr val="F4F4F4"/>
              </a:highlight>
              <a:latin typeface="Georgia"/>
              <a:ea typeface="Georgia"/>
              <a:cs typeface="Georgia"/>
              <a:sym typeface="Georgia"/>
            </a:endParaRPr>
          </a:p>
          <a:p>
            <a:pPr marL="457200" lvl="0" indent="0" algn="l" rtl="0">
              <a:spcBef>
                <a:spcPts val="0"/>
              </a:spcBef>
              <a:spcAft>
                <a:spcPts val="0"/>
              </a:spcAft>
              <a:buNone/>
            </a:pPr>
            <a:r>
              <a:rPr lang="pl" sz="1944" b="1" i="1" u="sng" dirty="0">
                <a:solidFill>
                  <a:schemeClr val="hlink"/>
                </a:solidFill>
                <a:highlight>
                  <a:srgbClr val="F4F4F4"/>
                </a:highlight>
                <a:latin typeface="Georgia"/>
                <a:ea typeface="Georgia"/>
                <a:cs typeface="Georgia"/>
                <a:sym typeface="Georgia"/>
                <a:hlinkClick r:id="rId6"/>
              </a:rPr>
              <a:t>https://images.app.goo.gl/TnGgfJrXi9xWVt8c8</a:t>
            </a:r>
            <a:endParaRPr sz="1944" b="1" i="1" dirty="0">
              <a:solidFill>
                <a:srgbClr val="231F20"/>
              </a:solidFill>
              <a:highlight>
                <a:srgbClr val="F4F4F4"/>
              </a:highlight>
              <a:latin typeface="Georgia"/>
              <a:ea typeface="Georgia"/>
              <a:cs typeface="Georgia"/>
              <a:sym typeface="Georgia"/>
            </a:endParaRPr>
          </a:p>
          <a:p>
            <a:pPr marL="457200" lvl="0" indent="0" algn="l" rtl="0">
              <a:spcBef>
                <a:spcPts val="0"/>
              </a:spcBef>
              <a:spcAft>
                <a:spcPts val="0"/>
              </a:spcAft>
              <a:buNone/>
            </a:pPr>
            <a:r>
              <a:rPr lang="pl" sz="1944" b="1" i="1" dirty="0">
                <a:solidFill>
                  <a:srgbClr val="231F20"/>
                </a:solidFill>
                <a:highlight>
                  <a:srgbClr val="F4F4F4"/>
                </a:highlight>
                <a:latin typeface="Georgia"/>
                <a:ea typeface="Georgia"/>
                <a:cs typeface="Georgia"/>
                <a:sym typeface="Georgia"/>
              </a:rPr>
              <a:t>Dobry Pasterz </a:t>
            </a:r>
            <a:r>
              <a:rPr lang="pl" sz="1944" b="1" i="1" dirty="0">
                <a:solidFill>
                  <a:srgbClr val="1C4587"/>
                </a:solidFill>
                <a:highlight>
                  <a:srgbClr val="F4F4F4"/>
                </a:highlight>
                <a:latin typeface="Georgia"/>
                <a:ea typeface="Georgia"/>
                <a:cs typeface="Georgia"/>
                <a:sym typeface="Georgia"/>
              </a:rPr>
              <a:t>https://images.app.goo.gl/Q3TAKYALkuFRGmGEA</a:t>
            </a:r>
            <a:endParaRPr sz="1944" b="1" i="1" dirty="0">
              <a:solidFill>
                <a:srgbClr val="1C4587"/>
              </a:solidFill>
              <a:highlight>
                <a:srgbClr val="F4F4F4"/>
              </a:highlight>
              <a:latin typeface="Georgia"/>
              <a:ea typeface="Georgia"/>
              <a:cs typeface="Georgia"/>
              <a:sym typeface="Georgia"/>
            </a:endParaRPr>
          </a:p>
          <a:p>
            <a:pPr marL="457200" lvl="0" indent="0" algn="l" rtl="0">
              <a:spcBef>
                <a:spcPts val="0"/>
              </a:spcBef>
              <a:spcAft>
                <a:spcPts val="0"/>
              </a:spcAft>
              <a:buNone/>
            </a:pPr>
            <a:endParaRPr sz="1944" b="1" i="1" dirty="0">
              <a:solidFill>
                <a:srgbClr val="1C4587"/>
              </a:solidFill>
              <a:highlight>
                <a:srgbClr val="F4F4F4"/>
              </a:highlight>
              <a:latin typeface="Georgia"/>
              <a:ea typeface="Georgia"/>
              <a:cs typeface="Georgia"/>
              <a:sym typeface="Georgia"/>
            </a:endParaRPr>
          </a:p>
          <a:p>
            <a:pPr marL="0" lvl="0" indent="0" algn="l" rtl="0">
              <a:lnSpc>
                <a:spcPct val="100000"/>
              </a:lnSpc>
              <a:spcBef>
                <a:spcPts val="0"/>
              </a:spcBef>
              <a:spcAft>
                <a:spcPts val="0"/>
              </a:spcAft>
              <a:buNone/>
            </a:pPr>
            <a:r>
              <a:rPr lang="pl" sz="1901" b="1" dirty="0">
                <a:solidFill>
                  <a:srgbClr val="000000"/>
                </a:solidFill>
                <a:highlight>
                  <a:srgbClr val="F6F6F6"/>
                </a:highlight>
                <a:latin typeface="Arial"/>
                <a:ea typeface="Arial"/>
                <a:cs typeface="Arial"/>
                <a:sym typeface="Arial"/>
              </a:rPr>
              <a:t>             Quentin Matsys, Poborca podatkowy</a:t>
            </a:r>
            <a:endParaRPr sz="1901" b="1" dirty="0">
              <a:solidFill>
                <a:srgbClr val="000000"/>
              </a:solidFill>
              <a:highlight>
                <a:srgbClr val="F6F6F6"/>
              </a:highlight>
              <a:latin typeface="Arial"/>
              <a:ea typeface="Arial"/>
              <a:cs typeface="Arial"/>
              <a:sym typeface="Arial"/>
            </a:endParaRPr>
          </a:p>
          <a:p>
            <a:pPr marL="0" lvl="0" indent="0" algn="l" rtl="0">
              <a:lnSpc>
                <a:spcPct val="100000"/>
              </a:lnSpc>
              <a:spcBef>
                <a:spcPts val="0"/>
              </a:spcBef>
              <a:spcAft>
                <a:spcPts val="0"/>
              </a:spcAft>
              <a:buNone/>
            </a:pPr>
            <a:r>
              <a:rPr lang="pl" sz="1901" b="1" dirty="0">
                <a:solidFill>
                  <a:srgbClr val="000000"/>
                </a:solidFill>
                <a:highlight>
                  <a:srgbClr val="F6F6F6"/>
                </a:highlight>
                <a:latin typeface="Arial"/>
                <a:ea typeface="Arial"/>
                <a:cs typeface="Arial"/>
                <a:sym typeface="Arial"/>
              </a:rPr>
              <a:t>            </a:t>
            </a:r>
            <a:r>
              <a:rPr lang="pl" sz="2512" b="1" dirty="0">
                <a:solidFill>
                  <a:srgbClr val="231F20"/>
                </a:solidFill>
                <a:latin typeface="Nunito"/>
                <a:ea typeface="Nunito"/>
                <a:cs typeface="Nunito"/>
                <a:sym typeface="Nunito"/>
              </a:rPr>
              <a:t> </a:t>
            </a:r>
            <a:r>
              <a:rPr lang="pl" sz="2148" b="1" u="sng" dirty="0">
                <a:solidFill>
                  <a:schemeClr val="accent5"/>
                </a:solidFill>
                <a:latin typeface="Nunito"/>
                <a:ea typeface="Nunito"/>
                <a:cs typeface="Nunito"/>
                <a:sym typeface="Nunito"/>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https://images.app.goo.gl/dHU1AMoyZGxroJps8</a:t>
            </a:r>
            <a:endParaRPr sz="1938" b="1" dirty="0">
              <a:solidFill>
                <a:srgbClr val="231F20"/>
              </a:solidFill>
              <a:latin typeface="Nunito"/>
              <a:ea typeface="Nunito"/>
              <a:cs typeface="Nunito"/>
              <a:sym typeface="Nunito"/>
            </a:endParaRPr>
          </a:p>
          <a:p>
            <a:pPr marL="0" lvl="0" indent="0" algn="l" rtl="0">
              <a:lnSpc>
                <a:spcPct val="100000"/>
              </a:lnSpc>
              <a:spcBef>
                <a:spcPts val="0"/>
              </a:spcBef>
              <a:spcAft>
                <a:spcPts val="0"/>
              </a:spcAft>
              <a:buNone/>
            </a:pPr>
            <a:r>
              <a:rPr lang="pl" sz="1610" b="1" dirty="0">
                <a:solidFill>
                  <a:srgbClr val="000000"/>
                </a:solidFill>
                <a:highlight>
                  <a:srgbClr val="F6F6F6"/>
                </a:highlight>
                <a:latin typeface="Arial"/>
                <a:ea typeface="Arial"/>
                <a:cs typeface="Arial"/>
                <a:sym typeface="Arial"/>
              </a:rPr>
              <a:t> </a:t>
            </a:r>
            <a:r>
              <a:rPr lang="pl" sz="2031" b="1" dirty="0">
                <a:solidFill>
                  <a:srgbClr val="000000"/>
                </a:solidFill>
                <a:highlight>
                  <a:srgbClr val="F6F6F6"/>
                </a:highlight>
                <a:latin typeface="Arial"/>
                <a:ea typeface="Arial"/>
                <a:cs typeface="Arial"/>
                <a:sym typeface="Arial"/>
              </a:rPr>
              <a:t>Warsztat Andrzeja Stecha, </a:t>
            </a:r>
            <a:r>
              <a:rPr lang="pl" sz="2031" b="1" i="1" dirty="0">
                <a:solidFill>
                  <a:srgbClr val="000000"/>
                </a:solidFill>
                <a:highlight>
                  <a:srgbClr val="F6F6F6"/>
                </a:highlight>
                <a:latin typeface="Arial"/>
                <a:ea typeface="Arial"/>
                <a:cs typeface="Arial"/>
                <a:sym typeface="Arial"/>
              </a:rPr>
              <a:t>Sprawa podatku, zdjęcie  prywatne ( Katarzyna Rakowska )</a:t>
            </a:r>
            <a:endParaRPr sz="2031" b="1" i="1" dirty="0">
              <a:solidFill>
                <a:srgbClr val="000000"/>
              </a:solidFill>
              <a:highlight>
                <a:srgbClr val="F6F6F6"/>
              </a:highlight>
              <a:latin typeface="Arial"/>
              <a:ea typeface="Arial"/>
              <a:cs typeface="Arial"/>
              <a:sym typeface="Arial"/>
            </a:endParaRPr>
          </a:p>
          <a:p>
            <a:pPr marL="0" lvl="0" indent="0" algn="l" rtl="0">
              <a:lnSpc>
                <a:spcPct val="100000"/>
              </a:lnSpc>
              <a:spcBef>
                <a:spcPts val="0"/>
              </a:spcBef>
              <a:spcAft>
                <a:spcPts val="0"/>
              </a:spcAft>
              <a:buNone/>
            </a:pPr>
            <a:r>
              <a:rPr lang="pl" sz="2031" b="1" dirty="0">
                <a:solidFill>
                  <a:srgbClr val="000000"/>
                </a:solidFill>
                <a:highlight>
                  <a:srgbClr val="F6F6F6"/>
                </a:highlight>
                <a:latin typeface="Arial"/>
                <a:ea typeface="Arial"/>
                <a:cs typeface="Arial"/>
                <a:sym typeface="Arial"/>
              </a:rPr>
              <a:t>Król Saul </a:t>
            </a:r>
            <a:r>
              <a:rPr lang="pl" sz="2031" b="1" u="sng" dirty="0">
                <a:solidFill>
                  <a:schemeClr val="hlink"/>
                </a:solidFill>
                <a:highlight>
                  <a:srgbClr val="F6F6F6"/>
                </a:highlight>
                <a:latin typeface="Arial"/>
                <a:ea typeface="Arial"/>
                <a:cs typeface="Arial"/>
                <a:sym typeface="Arial"/>
                <a:hlinkClick r:id="rId8"/>
              </a:rPr>
              <a:t>https://images.app.goo.gl/9pSCsm6gu7u1epXS9</a:t>
            </a:r>
            <a:endParaRPr sz="2031" b="1" dirty="0">
              <a:solidFill>
                <a:srgbClr val="000000"/>
              </a:solidFill>
              <a:highlight>
                <a:srgbClr val="F6F6F6"/>
              </a:highlight>
              <a:latin typeface="Arial"/>
              <a:ea typeface="Arial"/>
              <a:cs typeface="Arial"/>
              <a:sym typeface="Arial"/>
            </a:endParaRPr>
          </a:p>
          <a:p>
            <a:pPr marL="0" lvl="0" indent="0" algn="l" rtl="0">
              <a:lnSpc>
                <a:spcPct val="100000"/>
              </a:lnSpc>
              <a:spcBef>
                <a:spcPts val="0"/>
              </a:spcBef>
              <a:spcAft>
                <a:spcPts val="0"/>
              </a:spcAft>
              <a:buNone/>
            </a:pPr>
            <a:r>
              <a:rPr lang="pl" sz="2031" b="1" dirty="0">
                <a:solidFill>
                  <a:srgbClr val="000000"/>
                </a:solidFill>
                <a:highlight>
                  <a:srgbClr val="F6F6F6"/>
                </a:highlight>
                <a:latin typeface="Arial"/>
                <a:ea typeface="Arial"/>
                <a:cs typeface="Arial"/>
                <a:sym typeface="Arial"/>
              </a:rPr>
              <a:t>Król Dawid </a:t>
            </a:r>
            <a:r>
              <a:rPr lang="pl" sz="2031" b="1" u="sng" dirty="0">
                <a:solidFill>
                  <a:schemeClr val="hlink"/>
                </a:solidFill>
                <a:highlight>
                  <a:srgbClr val="F6F6F6"/>
                </a:highlight>
                <a:latin typeface="Arial"/>
                <a:ea typeface="Arial"/>
                <a:cs typeface="Arial"/>
                <a:sym typeface="Arial"/>
                <a:hlinkClick r:id="rId9"/>
              </a:rPr>
              <a:t>https://images.app.goo.gl/C3JVeU97xyJdJS5M7</a:t>
            </a:r>
            <a:endParaRPr sz="2031" b="1" dirty="0">
              <a:solidFill>
                <a:srgbClr val="000000"/>
              </a:solidFill>
              <a:highlight>
                <a:srgbClr val="F6F6F6"/>
              </a:highlight>
              <a:latin typeface="Arial"/>
              <a:ea typeface="Arial"/>
              <a:cs typeface="Arial"/>
              <a:sym typeface="Arial"/>
            </a:endParaRPr>
          </a:p>
          <a:p>
            <a:pPr marL="0" lvl="0" indent="0" algn="l" rtl="0">
              <a:lnSpc>
                <a:spcPct val="100000"/>
              </a:lnSpc>
              <a:spcBef>
                <a:spcPts val="0"/>
              </a:spcBef>
              <a:spcAft>
                <a:spcPts val="0"/>
              </a:spcAft>
              <a:buNone/>
            </a:pPr>
            <a:r>
              <a:rPr lang="pl" sz="2031" b="1" dirty="0">
                <a:solidFill>
                  <a:srgbClr val="000000"/>
                </a:solidFill>
                <a:highlight>
                  <a:srgbClr val="F6F6F6"/>
                </a:highlight>
                <a:latin typeface="Arial"/>
                <a:ea typeface="Arial"/>
                <a:cs typeface="Arial"/>
                <a:sym typeface="Arial"/>
              </a:rPr>
              <a:t>Czterej Ewangeliści</a:t>
            </a:r>
            <a:endParaRPr sz="2031" b="1" dirty="0">
              <a:solidFill>
                <a:srgbClr val="000000"/>
              </a:solidFill>
              <a:highlight>
                <a:srgbClr val="F6F6F6"/>
              </a:highlight>
              <a:latin typeface="Arial"/>
              <a:ea typeface="Arial"/>
              <a:cs typeface="Arial"/>
              <a:sym typeface="Arial"/>
            </a:endParaRPr>
          </a:p>
          <a:p>
            <a:pPr marL="0" lvl="0" indent="0" algn="l" rtl="0">
              <a:lnSpc>
                <a:spcPct val="100000"/>
              </a:lnSpc>
              <a:spcBef>
                <a:spcPts val="0"/>
              </a:spcBef>
              <a:spcAft>
                <a:spcPts val="0"/>
              </a:spcAft>
              <a:buNone/>
            </a:pPr>
            <a:r>
              <a:rPr lang="pl" sz="2031" b="1" u="sng" dirty="0">
                <a:solidFill>
                  <a:schemeClr val="hlink"/>
                </a:solidFill>
                <a:highlight>
                  <a:srgbClr val="F6F6F6"/>
                </a:highlight>
                <a:latin typeface="Arial"/>
                <a:ea typeface="Arial"/>
                <a:cs typeface="Arial"/>
                <a:sym typeface="Arial"/>
                <a:hlinkClick r:id="rId10"/>
              </a:rPr>
              <a:t>https://images.app.goo.gl/troPCundER8PHc1M8</a:t>
            </a:r>
            <a:endParaRPr sz="2031" b="1" dirty="0">
              <a:solidFill>
                <a:srgbClr val="000000"/>
              </a:solidFill>
              <a:highlight>
                <a:srgbClr val="F6F6F6"/>
              </a:highlight>
              <a:latin typeface="Arial"/>
              <a:ea typeface="Arial"/>
              <a:cs typeface="Arial"/>
              <a:sym typeface="Arial"/>
            </a:endParaRPr>
          </a:p>
          <a:p>
            <a:pPr marL="0" lvl="0" indent="0" algn="l" rtl="0">
              <a:lnSpc>
                <a:spcPct val="100000"/>
              </a:lnSpc>
              <a:spcBef>
                <a:spcPts val="0"/>
              </a:spcBef>
              <a:spcAft>
                <a:spcPts val="0"/>
              </a:spcAft>
              <a:buNone/>
            </a:pPr>
            <a:endParaRPr sz="2031" b="1" dirty="0">
              <a:solidFill>
                <a:srgbClr val="000000"/>
              </a:solidFill>
              <a:highlight>
                <a:srgbClr val="F6F6F6"/>
              </a:highlight>
              <a:latin typeface="Arial"/>
              <a:ea typeface="Arial"/>
              <a:cs typeface="Arial"/>
              <a:sym typeface="Arial"/>
            </a:endParaRPr>
          </a:p>
          <a:p>
            <a:pPr marL="0" lvl="0" indent="0" algn="l" rtl="0">
              <a:lnSpc>
                <a:spcPct val="100000"/>
              </a:lnSpc>
              <a:spcBef>
                <a:spcPts val="0"/>
              </a:spcBef>
              <a:spcAft>
                <a:spcPts val="0"/>
              </a:spcAft>
              <a:buNone/>
            </a:pPr>
            <a:endParaRPr sz="2031" b="1" dirty="0">
              <a:solidFill>
                <a:srgbClr val="000000"/>
              </a:solidFill>
              <a:highlight>
                <a:srgbClr val="F6F6F6"/>
              </a:highlight>
              <a:latin typeface="Arial"/>
              <a:ea typeface="Arial"/>
              <a:cs typeface="Arial"/>
              <a:sym typeface="Arial"/>
            </a:endParaRPr>
          </a:p>
          <a:p>
            <a:pPr marL="0" lvl="0" indent="0" algn="l" rtl="0">
              <a:spcBef>
                <a:spcPts val="0"/>
              </a:spcBef>
              <a:spcAft>
                <a:spcPts val="0"/>
              </a:spcAft>
              <a:buNone/>
            </a:pPr>
            <a:endParaRPr sz="2554" dirty="0"/>
          </a:p>
          <a:p>
            <a:pPr marL="0" lvl="0" indent="0" algn="l" rtl="0">
              <a:lnSpc>
                <a:spcPct val="100000"/>
              </a:lnSpc>
              <a:spcBef>
                <a:spcPts val="1200"/>
              </a:spcBef>
              <a:spcAft>
                <a:spcPts val="0"/>
              </a:spcAft>
              <a:buNone/>
            </a:pPr>
            <a:r>
              <a:rPr lang="pl" sz="1821" b="1" dirty="0">
                <a:solidFill>
                  <a:srgbClr val="000000"/>
                </a:solidFill>
                <a:highlight>
                  <a:srgbClr val="F6F6F6"/>
                </a:highlight>
                <a:latin typeface="Arial"/>
                <a:ea typeface="Arial"/>
                <a:cs typeface="Arial"/>
                <a:sym typeface="Arial"/>
              </a:rPr>
              <a:t>AUTOR</a:t>
            </a:r>
            <a:r>
              <a:rPr lang="pl" sz="2031" b="1" dirty="0">
                <a:solidFill>
                  <a:srgbClr val="000000"/>
                </a:solidFill>
                <a:highlight>
                  <a:srgbClr val="F6F6F6"/>
                </a:highlight>
                <a:latin typeface="Arial"/>
                <a:ea typeface="Arial"/>
                <a:cs typeface="Arial"/>
                <a:sym typeface="Arial"/>
              </a:rPr>
              <a:t>: Katarzyna Rakowska</a:t>
            </a:r>
            <a:endParaRPr sz="2031" b="1" dirty="0">
              <a:solidFill>
                <a:srgbClr val="000000"/>
              </a:solidFill>
              <a:highlight>
                <a:srgbClr val="F6F6F6"/>
              </a:highlight>
              <a:latin typeface="Arial"/>
              <a:ea typeface="Arial"/>
              <a:cs typeface="Arial"/>
              <a:sym typeface="Arial"/>
            </a:endParaRPr>
          </a:p>
          <a:p>
            <a:pPr marL="0" lvl="0" indent="0" algn="l" rtl="0">
              <a:lnSpc>
                <a:spcPct val="100000"/>
              </a:lnSpc>
              <a:spcBef>
                <a:spcPts val="0"/>
              </a:spcBef>
              <a:spcAft>
                <a:spcPts val="0"/>
              </a:spcAft>
              <a:buNone/>
            </a:pPr>
            <a:endParaRPr sz="2933" b="1" dirty="0">
              <a:solidFill>
                <a:srgbClr val="231F20"/>
              </a:solidFill>
              <a:latin typeface="Nunito"/>
              <a:ea typeface="Nunito"/>
              <a:cs typeface="Nunito"/>
              <a:sym typeface="Nunito"/>
            </a:endParaRPr>
          </a:p>
          <a:p>
            <a:pPr marL="0" lvl="0" indent="0" algn="l" rtl="0">
              <a:spcBef>
                <a:spcPts val="0"/>
              </a:spcBef>
              <a:spcAft>
                <a:spcPts val="120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296775" y="341550"/>
            <a:ext cx="8297100" cy="693000"/>
          </a:xfrm>
          <a:prstGeom prst="rect">
            <a:avLst/>
          </a:prstGeom>
          <a:solidFill>
            <a:srgbClr val="C9DAF8"/>
          </a:solidFill>
        </p:spPr>
        <p:txBody>
          <a:bodyPr spcFirstLastPara="1" wrap="square" lIns="91425" tIns="91425" rIns="91425" bIns="91425" anchor="t" anchorCtr="0">
            <a:normAutofit/>
          </a:bodyPr>
          <a:lstStyle/>
          <a:p>
            <a:pPr marL="0" lvl="0" indent="0" algn="l" rtl="0">
              <a:spcBef>
                <a:spcPts val="0"/>
              </a:spcBef>
              <a:spcAft>
                <a:spcPts val="0"/>
              </a:spcAft>
              <a:buNone/>
            </a:pPr>
            <a:r>
              <a:rPr lang="pl" b="1"/>
              <a:t>MODLITWA</a:t>
            </a:r>
            <a:endParaRPr b="1"/>
          </a:p>
        </p:txBody>
      </p:sp>
      <p:sp>
        <p:nvSpPr>
          <p:cNvPr id="135" name="Google Shape;135;p14"/>
          <p:cNvSpPr txBox="1">
            <a:spLocks noGrp="1"/>
          </p:cNvSpPr>
          <p:nvPr>
            <p:ph type="body" idx="1"/>
          </p:nvPr>
        </p:nvSpPr>
        <p:spPr>
          <a:xfrm>
            <a:off x="296775" y="1155275"/>
            <a:ext cx="8297100" cy="3666600"/>
          </a:xfrm>
          <a:prstGeom prst="rect">
            <a:avLst/>
          </a:prstGeom>
          <a:solidFill>
            <a:srgbClr val="CFE2F3"/>
          </a:solidFill>
        </p:spPr>
        <p:txBody>
          <a:bodyPr spcFirstLastPara="1" wrap="square" lIns="91425" tIns="91425" rIns="91425" bIns="91425" anchor="t" anchorCtr="0">
            <a:noAutofit/>
          </a:bodyPr>
          <a:lstStyle/>
          <a:p>
            <a:pPr marL="0" lvl="0" indent="0" algn="l" rtl="0">
              <a:lnSpc>
                <a:spcPct val="87000"/>
              </a:lnSpc>
              <a:spcBef>
                <a:spcPts val="1200"/>
              </a:spcBef>
              <a:spcAft>
                <a:spcPts val="0"/>
              </a:spcAft>
              <a:buSzPts val="935"/>
              <a:buNone/>
            </a:pPr>
            <a:r>
              <a:rPr lang="pl" sz="1447" b="1">
                <a:solidFill>
                  <a:srgbClr val="000000"/>
                </a:solidFill>
                <a:highlight>
                  <a:srgbClr val="FEFDF9"/>
                </a:highlight>
                <a:latin typeface="Arial"/>
                <a:ea typeface="Arial"/>
                <a:cs typeface="Arial"/>
                <a:sym typeface="Arial"/>
              </a:rPr>
              <a:t>Do Pana należy ziemia i to, co ją napełnia,</a:t>
            </a:r>
            <a:endParaRPr sz="1447" b="1">
              <a:solidFill>
                <a:srgbClr val="000000"/>
              </a:solidFill>
              <a:highlight>
                <a:srgbClr val="FEFDF9"/>
              </a:highlight>
              <a:latin typeface="Arial"/>
              <a:ea typeface="Arial"/>
              <a:cs typeface="Arial"/>
              <a:sym typeface="Arial"/>
            </a:endParaRPr>
          </a:p>
          <a:p>
            <a:pPr marL="0" lvl="0" indent="0" algn="l" rtl="0">
              <a:lnSpc>
                <a:spcPct val="87000"/>
              </a:lnSpc>
              <a:spcBef>
                <a:spcPts val="1200"/>
              </a:spcBef>
              <a:spcAft>
                <a:spcPts val="0"/>
              </a:spcAft>
              <a:buSzPts val="935"/>
              <a:buNone/>
            </a:pPr>
            <a:r>
              <a:rPr lang="pl" sz="1447" b="1">
                <a:solidFill>
                  <a:srgbClr val="000000"/>
                </a:solidFill>
                <a:highlight>
                  <a:srgbClr val="FEFDF9"/>
                </a:highlight>
                <a:latin typeface="Arial"/>
                <a:ea typeface="Arial"/>
                <a:cs typeface="Arial"/>
                <a:sym typeface="Arial"/>
              </a:rPr>
              <a:t>świat i jego mieszkańcy.</a:t>
            </a:r>
            <a:endParaRPr sz="1447" b="1">
              <a:solidFill>
                <a:srgbClr val="000000"/>
              </a:solidFill>
              <a:highlight>
                <a:srgbClr val="FEFDF9"/>
              </a:highlight>
              <a:latin typeface="Arial"/>
              <a:ea typeface="Arial"/>
              <a:cs typeface="Arial"/>
              <a:sym typeface="Arial"/>
            </a:endParaRPr>
          </a:p>
          <a:p>
            <a:pPr marL="0" lvl="0" indent="0" algn="l" rtl="0">
              <a:lnSpc>
                <a:spcPct val="87000"/>
              </a:lnSpc>
              <a:spcBef>
                <a:spcPts val="1200"/>
              </a:spcBef>
              <a:spcAft>
                <a:spcPts val="0"/>
              </a:spcAft>
              <a:buSzPts val="935"/>
              <a:buNone/>
            </a:pPr>
            <a:r>
              <a:rPr lang="pl" sz="1447" b="1">
                <a:solidFill>
                  <a:srgbClr val="000000"/>
                </a:solidFill>
                <a:highlight>
                  <a:srgbClr val="FEFDF9"/>
                </a:highlight>
                <a:latin typeface="Arial"/>
                <a:ea typeface="Arial"/>
                <a:cs typeface="Arial"/>
                <a:sym typeface="Arial"/>
              </a:rPr>
              <a:t>Albowiem On go na morzach osadził</a:t>
            </a:r>
            <a:endParaRPr sz="1447" b="1">
              <a:solidFill>
                <a:srgbClr val="000000"/>
              </a:solidFill>
              <a:highlight>
                <a:srgbClr val="FEFDF9"/>
              </a:highlight>
              <a:latin typeface="Arial"/>
              <a:ea typeface="Arial"/>
              <a:cs typeface="Arial"/>
              <a:sym typeface="Arial"/>
            </a:endParaRPr>
          </a:p>
          <a:p>
            <a:pPr marL="0" lvl="0" indent="0" algn="l" rtl="0">
              <a:lnSpc>
                <a:spcPct val="87000"/>
              </a:lnSpc>
              <a:spcBef>
                <a:spcPts val="1200"/>
              </a:spcBef>
              <a:spcAft>
                <a:spcPts val="0"/>
              </a:spcAft>
              <a:buSzPts val="935"/>
              <a:buNone/>
            </a:pPr>
            <a:r>
              <a:rPr lang="pl" sz="1447" b="1">
                <a:solidFill>
                  <a:srgbClr val="000000"/>
                </a:solidFill>
                <a:highlight>
                  <a:srgbClr val="FEFDF9"/>
                </a:highlight>
                <a:latin typeface="Arial"/>
                <a:ea typeface="Arial"/>
                <a:cs typeface="Arial"/>
                <a:sym typeface="Arial"/>
              </a:rPr>
              <a:t>i utwierdził ponad rzekami. Kto wstąpi na górę Pana,</a:t>
            </a:r>
            <a:endParaRPr sz="1447" b="1">
              <a:solidFill>
                <a:srgbClr val="000000"/>
              </a:solidFill>
              <a:highlight>
                <a:srgbClr val="FEFDF9"/>
              </a:highlight>
              <a:latin typeface="Arial"/>
              <a:ea typeface="Arial"/>
              <a:cs typeface="Arial"/>
              <a:sym typeface="Arial"/>
            </a:endParaRPr>
          </a:p>
          <a:p>
            <a:pPr marL="0" lvl="0" indent="0" algn="l" rtl="0">
              <a:lnSpc>
                <a:spcPct val="87000"/>
              </a:lnSpc>
              <a:spcBef>
                <a:spcPts val="1200"/>
              </a:spcBef>
              <a:spcAft>
                <a:spcPts val="0"/>
              </a:spcAft>
              <a:buSzPts val="935"/>
              <a:buNone/>
            </a:pPr>
            <a:r>
              <a:rPr lang="pl" sz="1447" b="1">
                <a:solidFill>
                  <a:srgbClr val="000000"/>
                </a:solidFill>
                <a:highlight>
                  <a:srgbClr val="FEFDF9"/>
                </a:highlight>
                <a:latin typeface="Arial"/>
                <a:ea typeface="Arial"/>
                <a:cs typeface="Arial"/>
                <a:sym typeface="Arial"/>
              </a:rPr>
              <a:t>kto stanie w Jego świętym miejscu?</a:t>
            </a:r>
            <a:endParaRPr sz="1447" b="1">
              <a:solidFill>
                <a:srgbClr val="000000"/>
              </a:solidFill>
              <a:highlight>
                <a:srgbClr val="FEFDF9"/>
              </a:highlight>
              <a:latin typeface="Arial"/>
              <a:ea typeface="Arial"/>
              <a:cs typeface="Arial"/>
              <a:sym typeface="Arial"/>
            </a:endParaRPr>
          </a:p>
          <a:p>
            <a:pPr marL="0" lvl="0" indent="0" algn="l" rtl="0">
              <a:lnSpc>
                <a:spcPct val="87000"/>
              </a:lnSpc>
              <a:spcBef>
                <a:spcPts val="1200"/>
              </a:spcBef>
              <a:spcAft>
                <a:spcPts val="0"/>
              </a:spcAft>
              <a:buSzPts val="935"/>
              <a:buNone/>
            </a:pPr>
            <a:r>
              <a:rPr lang="pl" sz="1447" b="1">
                <a:solidFill>
                  <a:srgbClr val="000000"/>
                </a:solidFill>
                <a:highlight>
                  <a:srgbClr val="FEFDF9"/>
                </a:highlight>
                <a:latin typeface="Arial"/>
                <a:ea typeface="Arial"/>
                <a:cs typeface="Arial"/>
                <a:sym typeface="Arial"/>
              </a:rPr>
              <a:t>Człowiek o rękach nieskalanych i o czystym sercu,</a:t>
            </a:r>
            <a:endParaRPr sz="1447" b="1">
              <a:solidFill>
                <a:srgbClr val="000000"/>
              </a:solidFill>
              <a:highlight>
                <a:srgbClr val="FEFDF9"/>
              </a:highlight>
              <a:latin typeface="Arial"/>
              <a:ea typeface="Arial"/>
              <a:cs typeface="Arial"/>
              <a:sym typeface="Arial"/>
            </a:endParaRPr>
          </a:p>
          <a:p>
            <a:pPr marL="0" lvl="0" indent="0" algn="l" rtl="0">
              <a:lnSpc>
                <a:spcPct val="87000"/>
              </a:lnSpc>
              <a:spcBef>
                <a:spcPts val="1200"/>
              </a:spcBef>
              <a:spcAft>
                <a:spcPts val="0"/>
              </a:spcAft>
              <a:buSzPts val="935"/>
              <a:buNone/>
            </a:pPr>
            <a:r>
              <a:rPr lang="pl" sz="1447" b="1">
                <a:solidFill>
                  <a:srgbClr val="000000"/>
                </a:solidFill>
                <a:highlight>
                  <a:srgbClr val="FEFDF9"/>
                </a:highlight>
                <a:latin typeface="Arial"/>
                <a:ea typeface="Arial"/>
                <a:cs typeface="Arial"/>
                <a:sym typeface="Arial"/>
              </a:rPr>
              <a:t>który nie skłonił swej duszy ku marnościom</a:t>
            </a:r>
            <a:endParaRPr sz="1447" b="1">
              <a:solidFill>
                <a:srgbClr val="000000"/>
              </a:solidFill>
              <a:highlight>
                <a:srgbClr val="FEFDF9"/>
              </a:highlight>
              <a:latin typeface="Arial"/>
              <a:ea typeface="Arial"/>
              <a:cs typeface="Arial"/>
              <a:sym typeface="Arial"/>
            </a:endParaRPr>
          </a:p>
          <a:p>
            <a:pPr marL="0" lvl="0" indent="0" algn="l" rtl="0">
              <a:lnSpc>
                <a:spcPct val="87000"/>
              </a:lnSpc>
              <a:spcBef>
                <a:spcPts val="1200"/>
              </a:spcBef>
              <a:spcAft>
                <a:spcPts val="0"/>
              </a:spcAft>
              <a:buSzPts val="935"/>
              <a:buNone/>
            </a:pPr>
            <a:r>
              <a:rPr lang="pl" sz="1447" b="1">
                <a:solidFill>
                  <a:srgbClr val="000000"/>
                </a:solidFill>
                <a:highlight>
                  <a:srgbClr val="FEFDF9"/>
                </a:highlight>
                <a:latin typeface="Arial"/>
                <a:ea typeface="Arial"/>
                <a:cs typeface="Arial"/>
                <a:sym typeface="Arial"/>
              </a:rPr>
              <a:t>i nie przysięgał fałszywie.</a:t>
            </a:r>
            <a:endParaRPr sz="1447" b="1">
              <a:solidFill>
                <a:srgbClr val="000000"/>
              </a:solidFill>
              <a:highlight>
                <a:srgbClr val="FEFDF9"/>
              </a:highlight>
              <a:latin typeface="Arial"/>
              <a:ea typeface="Arial"/>
              <a:cs typeface="Arial"/>
              <a:sym typeface="Arial"/>
            </a:endParaRPr>
          </a:p>
          <a:p>
            <a:pPr marL="0" lvl="0" indent="0" algn="l" rtl="0">
              <a:lnSpc>
                <a:spcPct val="87000"/>
              </a:lnSpc>
              <a:spcBef>
                <a:spcPts val="1200"/>
              </a:spcBef>
              <a:spcAft>
                <a:spcPts val="0"/>
              </a:spcAft>
              <a:buSzPts val="935"/>
              <a:buNone/>
            </a:pPr>
            <a:r>
              <a:rPr lang="pl" sz="1447" b="1">
                <a:solidFill>
                  <a:srgbClr val="000000"/>
                </a:solidFill>
                <a:highlight>
                  <a:srgbClr val="FEFDF9"/>
                </a:highlight>
                <a:latin typeface="Arial"/>
                <a:ea typeface="Arial"/>
                <a:cs typeface="Arial"/>
                <a:sym typeface="Arial"/>
              </a:rPr>
              <a:t>Taki otrzyma błogosławieństwo od Pana</a:t>
            </a:r>
            <a:endParaRPr sz="1447" b="1">
              <a:solidFill>
                <a:srgbClr val="000000"/>
              </a:solidFill>
              <a:highlight>
                <a:srgbClr val="FEFDF9"/>
              </a:highlight>
              <a:latin typeface="Arial"/>
              <a:ea typeface="Arial"/>
              <a:cs typeface="Arial"/>
              <a:sym typeface="Arial"/>
            </a:endParaRPr>
          </a:p>
          <a:p>
            <a:pPr marL="0" lvl="0" indent="0" algn="l" rtl="0">
              <a:lnSpc>
                <a:spcPct val="95000"/>
              </a:lnSpc>
              <a:spcBef>
                <a:spcPts val="1200"/>
              </a:spcBef>
              <a:spcAft>
                <a:spcPts val="0"/>
              </a:spcAft>
              <a:buSzPts val="935"/>
              <a:buNone/>
            </a:pPr>
            <a:r>
              <a:rPr lang="pl" sz="1447" b="1">
                <a:solidFill>
                  <a:srgbClr val="000000"/>
                </a:solidFill>
                <a:highlight>
                  <a:srgbClr val="FEFDF9"/>
                </a:highlight>
                <a:latin typeface="Arial"/>
                <a:ea typeface="Arial"/>
                <a:cs typeface="Arial"/>
                <a:sym typeface="Arial"/>
              </a:rPr>
              <a:t>i zapłatę od Boga, Zbawiciela swego. ( PS 24, PSALM DAWIADA )</a:t>
            </a:r>
            <a:endParaRPr sz="1447" b="1">
              <a:solidFill>
                <a:srgbClr val="000000"/>
              </a:solidFill>
              <a:highlight>
                <a:srgbClr val="FEFDF9"/>
              </a:highlight>
              <a:latin typeface="Arial"/>
              <a:ea typeface="Arial"/>
              <a:cs typeface="Arial"/>
              <a:sym typeface="Arial"/>
            </a:endParaRPr>
          </a:p>
          <a:p>
            <a:pPr marL="0" lvl="0" indent="0" algn="l" rtl="0">
              <a:lnSpc>
                <a:spcPct val="95000"/>
              </a:lnSpc>
              <a:spcBef>
                <a:spcPts val="1200"/>
              </a:spcBef>
              <a:spcAft>
                <a:spcPts val="1200"/>
              </a:spcAft>
              <a:buSzPts val="935"/>
              <a:buNone/>
            </a:pPr>
            <a:endParaRPr sz="1105"/>
          </a:p>
        </p:txBody>
      </p:sp>
    </p:spTree>
  </p:cSld>
  <p:clrMapOvr>
    <a:masterClrMapping/>
  </p:clrMapOvr>
  <mc:AlternateContent xmlns:mc="http://schemas.openxmlformats.org/markup-compatibility/2006" xmlns:p14="http://schemas.microsoft.com/office/powerpoint/2010/main">
    <mc:Choice Requires="p14">
      <p:transition spd="slow" p14:dur="19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a:xfrm>
            <a:off x="423000" y="291300"/>
            <a:ext cx="8298000" cy="592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ct val="61027"/>
              <a:buNone/>
            </a:pPr>
            <a:r>
              <a:rPr lang="pl" sz="1622" b="1" dirty="0">
                <a:solidFill>
                  <a:srgbClr val="000000"/>
                </a:solidFill>
                <a:highlight>
                  <a:srgbClr val="FFFFFF"/>
                </a:highlight>
                <a:latin typeface="Calibri"/>
                <a:ea typeface="Calibri"/>
                <a:cs typeface="Calibri"/>
                <a:sym typeface="Calibri"/>
              </a:rPr>
              <a:t>Ecce Homo, Antonio Ciseri: Poncjusz Piłat przedstawiający ubiczowanego Jezusa z Nazaretu mieszkańcom </a:t>
            </a:r>
            <a:r>
              <a:rPr lang="pl" sz="1622" b="1" dirty="0" smtClean="0">
                <a:solidFill>
                  <a:srgbClr val="000000"/>
                </a:solidFill>
                <a:highlight>
                  <a:srgbClr val="FFFFFF"/>
                </a:highlight>
                <a:latin typeface="Calibri"/>
                <a:ea typeface="Calibri"/>
                <a:cs typeface="Calibri"/>
                <a:sym typeface="Calibri"/>
              </a:rPr>
              <a:t>Jerozolimy</a:t>
            </a:r>
            <a:endParaRPr sz="1600" b="1" dirty="0">
              <a:solidFill>
                <a:srgbClr val="000000"/>
              </a:solidFill>
            </a:endParaRPr>
          </a:p>
          <a:p>
            <a:pPr marL="0" lvl="0" indent="0" algn="l" rtl="0">
              <a:spcBef>
                <a:spcPts val="0"/>
              </a:spcBef>
              <a:spcAft>
                <a:spcPts val="0"/>
              </a:spcAft>
              <a:buSzPct val="61874"/>
              <a:buNone/>
            </a:pPr>
            <a:r>
              <a:rPr lang="pl" sz="1600" b="1" dirty="0" smtClean="0">
                <a:solidFill>
                  <a:srgbClr val="000000"/>
                </a:solidFill>
              </a:rPr>
              <a:t>                                         </a:t>
            </a:r>
            <a:endParaRPr sz="1600" b="1" dirty="0">
              <a:solidFill>
                <a:srgbClr val="000000"/>
              </a:solidFill>
            </a:endParaRPr>
          </a:p>
        </p:txBody>
      </p:sp>
      <p:pic>
        <p:nvPicPr>
          <p:cNvPr id="196" name="Google Shape;196;p22"/>
          <p:cNvPicPr preferRelativeResize="0"/>
          <p:nvPr/>
        </p:nvPicPr>
        <p:blipFill>
          <a:blip r:embed="rId3">
            <a:alphaModFix/>
          </a:blip>
          <a:stretch>
            <a:fillRect/>
          </a:stretch>
        </p:blipFill>
        <p:spPr>
          <a:xfrm>
            <a:off x="2782168" y="780857"/>
            <a:ext cx="4275699" cy="3707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9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1000"/>
                                        <p:tgtEl>
                                          <p:spTgt spid="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5"/>
          <p:cNvSpPr txBox="1">
            <a:spLocks noGrp="1"/>
          </p:cNvSpPr>
          <p:nvPr>
            <p:ph type="title"/>
          </p:nvPr>
        </p:nvSpPr>
        <p:spPr>
          <a:xfrm>
            <a:off x="431775" y="231075"/>
            <a:ext cx="7893000" cy="53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sz="1400" b="1" i="1" dirty="0" smtClean="0">
                <a:solidFill>
                  <a:srgbClr val="000000"/>
                </a:solidFill>
                <a:latin typeface="Calibri"/>
                <a:ea typeface="Calibri"/>
                <a:cs typeface="Calibri"/>
                <a:sym typeface="Calibri"/>
              </a:rPr>
              <a:t>Dobry </a:t>
            </a:r>
            <a:r>
              <a:rPr lang="pl" sz="1400" b="1" i="1" dirty="0">
                <a:solidFill>
                  <a:srgbClr val="000000"/>
                </a:solidFill>
                <a:latin typeface="Calibri"/>
                <a:ea typeface="Calibri"/>
                <a:cs typeface="Calibri"/>
                <a:sym typeface="Calibri"/>
              </a:rPr>
              <a:t>Pasterz, </a:t>
            </a:r>
            <a:r>
              <a:rPr lang="pl" sz="1400" b="1" dirty="0">
                <a:solidFill>
                  <a:srgbClr val="000000"/>
                </a:solidFill>
                <a:latin typeface="Calibri"/>
                <a:ea typeface="Calibri"/>
                <a:cs typeface="Calibri"/>
                <a:sym typeface="Calibri"/>
              </a:rPr>
              <a:t>Rawenna</a:t>
            </a:r>
            <a:endParaRPr sz="3300" b="1" dirty="0"/>
          </a:p>
        </p:txBody>
      </p:sp>
      <p:pic>
        <p:nvPicPr>
          <p:cNvPr id="220" name="Google Shape;220;p25"/>
          <p:cNvPicPr preferRelativeResize="0"/>
          <p:nvPr/>
        </p:nvPicPr>
        <p:blipFill>
          <a:blip r:embed="rId3">
            <a:alphaModFix/>
          </a:blip>
          <a:stretch>
            <a:fillRect/>
          </a:stretch>
        </p:blipFill>
        <p:spPr>
          <a:xfrm>
            <a:off x="1353409" y="763575"/>
            <a:ext cx="4382150" cy="3335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a:spLocks noGrp="1"/>
          </p:cNvSpPr>
          <p:nvPr>
            <p:ph type="title"/>
          </p:nvPr>
        </p:nvSpPr>
        <p:spPr>
          <a:xfrm>
            <a:off x="4815993" y="526473"/>
            <a:ext cx="2571900" cy="522300"/>
          </a:xfrm>
          <a:prstGeom prst="rect">
            <a:avLst/>
          </a:prstGeom>
        </p:spPr>
        <p:txBody>
          <a:bodyPr spcFirstLastPara="1" wrap="square" lIns="91425" tIns="91425" rIns="91425" bIns="91425" anchor="t" anchorCtr="0">
            <a:normAutofit fontScale="90000"/>
          </a:bodyPr>
          <a:lstStyle/>
          <a:p>
            <a:pPr marL="0" lvl="0" indent="-228600" algn="just" rtl="0">
              <a:lnSpc>
                <a:spcPct val="115000"/>
              </a:lnSpc>
              <a:spcBef>
                <a:spcPts val="1200"/>
              </a:spcBef>
              <a:spcAft>
                <a:spcPts val="0"/>
              </a:spcAft>
              <a:buNone/>
            </a:pPr>
            <a:r>
              <a:rPr lang="pl" sz="1300" b="1" dirty="0" smtClean="0">
                <a:solidFill>
                  <a:srgbClr val="231F20"/>
                </a:solidFill>
                <a:highlight>
                  <a:srgbClr val="F4F4F4"/>
                </a:highlight>
                <a:latin typeface="Georgia"/>
                <a:ea typeface="Georgia"/>
                <a:cs typeface="Georgia"/>
                <a:sym typeface="Georgia"/>
              </a:rPr>
              <a:t>Harold </a:t>
            </a:r>
            <a:r>
              <a:rPr lang="pl" sz="1300" b="1" dirty="0">
                <a:solidFill>
                  <a:srgbClr val="231F20"/>
                </a:solidFill>
                <a:highlight>
                  <a:srgbClr val="F4F4F4"/>
                </a:highlight>
                <a:latin typeface="Georgia"/>
                <a:ea typeface="Georgia"/>
                <a:cs typeface="Georgia"/>
                <a:sym typeface="Georgia"/>
              </a:rPr>
              <a:t>Copping,</a:t>
            </a:r>
            <a:r>
              <a:rPr lang="pl" sz="1300" b="1" i="1" dirty="0">
                <a:solidFill>
                  <a:srgbClr val="231F20"/>
                </a:solidFill>
                <a:highlight>
                  <a:srgbClr val="F4F4F4"/>
                </a:highlight>
                <a:latin typeface="Georgia"/>
                <a:ea typeface="Georgia"/>
                <a:cs typeface="Georgia"/>
                <a:sym typeface="Georgia"/>
              </a:rPr>
              <a:t>Przypowieść o sędziu i wdowie </a:t>
            </a:r>
            <a:endParaRPr sz="1300" b="1" i="1" dirty="0">
              <a:solidFill>
                <a:srgbClr val="231F20"/>
              </a:solidFill>
              <a:highlight>
                <a:srgbClr val="F4F4F4"/>
              </a:highlight>
              <a:latin typeface="Georgia"/>
              <a:ea typeface="Georgia"/>
              <a:cs typeface="Georgia"/>
              <a:sym typeface="Georgia"/>
            </a:endParaRPr>
          </a:p>
          <a:p>
            <a:pPr marL="0" lvl="0" indent="0" algn="l" rtl="0">
              <a:spcBef>
                <a:spcPts val="1200"/>
              </a:spcBef>
              <a:spcAft>
                <a:spcPts val="0"/>
              </a:spcAft>
              <a:buNone/>
            </a:pPr>
            <a:endParaRPr dirty="0"/>
          </a:p>
        </p:txBody>
      </p:sp>
      <p:pic>
        <p:nvPicPr>
          <p:cNvPr id="212" name="Google Shape;212;p24"/>
          <p:cNvPicPr preferRelativeResize="0"/>
          <p:nvPr/>
        </p:nvPicPr>
        <p:blipFill>
          <a:blip r:embed="rId3">
            <a:alphaModFix/>
          </a:blip>
          <a:stretch>
            <a:fillRect/>
          </a:stretch>
        </p:blipFill>
        <p:spPr>
          <a:xfrm>
            <a:off x="681767" y="526473"/>
            <a:ext cx="3911015" cy="416087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9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1000"/>
                                        <p:tgtEl>
                                          <p:spTgt spid="2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0"/>
          <p:cNvSpPr txBox="1">
            <a:spLocks noGrp="1"/>
          </p:cNvSpPr>
          <p:nvPr>
            <p:ph type="title"/>
          </p:nvPr>
        </p:nvSpPr>
        <p:spPr>
          <a:xfrm>
            <a:off x="411875" y="411875"/>
            <a:ext cx="7913100" cy="77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sz="1400" b="1" dirty="0" smtClean="0">
                <a:solidFill>
                  <a:srgbClr val="000000"/>
                </a:solidFill>
              </a:rPr>
              <a:t>Paolo </a:t>
            </a:r>
            <a:r>
              <a:rPr lang="pl" sz="1400" b="1" dirty="0">
                <a:solidFill>
                  <a:srgbClr val="000000"/>
                </a:solidFill>
              </a:rPr>
              <a:t>Veronese, </a:t>
            </a:r>
            <a:r>
              <a:rPr lang="pl" sz="1400" b="1" i="1" dirty="0">
                <a:solidFill>
                  <a:srgbClr val="000000"/>
                </a:solidFill>
              </a:rPr>
              <a:t>Chrystus spotyka synów Zebedusza </a:t>
            </a:r>
            <a:r>
              <a:rPr lang="pl" sz="1400" b="1" i="1" dirty="0" smtClean="0">
                <a:solidFill>
                  <a:srgbClr val="000000"/>
                </a:solidFill>
              </a:rPr>
              <a:t>i</a:t>
            </a:r>
            <a:r>
              <a:rPr lang="pl-PL" sz="1400" b="1" i="1" dirty="0">
                <a:solidFill>
                  <a:srgbClr val="000000"/>
                </a:solidFill>
              </a:rPr>
              <a:t> </a:t>
            </a:r>
            <a:r>
              <a:rPr lang="pl" sz="1400" b="1" i="1" dirty="0" smtClean="0">
                <a:solidFill>
                  <a:srgbClr val="000000"/>
                </a:solidFill>
              </a:rPr>
              <a:t>ich </a:t>
            </a:r>
            <a:r>
              <a:rPr lang="pl" sz="1400" b="1" i="1" dirty="0">
                <a:solidFill>
                  <a:srgbClr val="000000"/>
                </a:solidFill>
              </a:rPr>
              <a:t>matkę</a:t>
            </a:r>
            <a:endParaRPr sz="1400" b="1" i="1" dirty="0">
              <a:solidFill>
                <a:srgbClr val="000000"/>
              </a:solidFill>
            </a:endParaRPr>
          </a:p>
        </p:txBody>
      </p:sp>
      <p:pic>
        <p:nvPicPr>
          <p:cNvPr id="180" name="Google Shape;180;p20"/>
          <p:cNvPicPr preferRelativeResize="0"/>
          <p:nvPr/>
        </p:nvPicPr>
        <p:blipFill>
          <a:blip r:embed="rId3">
            <a:alphaModFix/>
          </a:blip>
          <a:stretch>
            <a:fillRect/>
          </a:stretch>
        </p:blipFill>
        <p:spPr>
          <a:xfrm>
            <a:off x="495002" y="798725"/>
            <a:ext cx="6688580" cy="35862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9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additive="base">
                                        <p:cTn id="7" dur="1000"/>
                                        <p:tgtEl>
                                          <p:spTgt spid="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a:spLocks noGrp="1"/>
          </p:cNvSpPr>
          <p:nvPr>
            <p:ph type="title"/>
          </p:nvPr>
        </p:nvSpPr>
        <p:spPr>
          <a:xfrm>
            <a:off x="421925" y="381750"/>
            <a:ext cx="8247600" cy="5208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0"/>
              </a:spcAft>
              <a:buNone/>
            </a:pPr>
            <a:r>
              <a:rPr lang="pl" sz="1400" b="1" dirty="0" smtClean="0">
                <a:solidFill>
                  <a:srgbClr val="000000"/>
                </a:solidFill>
                <a:highlight>
                  <a:srgbClr val="F6F6F6"/>
                </a:highlight>
                <a:latin typeface="Arial"/>
                <a:ea typeface="Arial"/>
                <a:cs typeface="Arial"/>
                <a:sym typeface="Arial"/>
              </a:rPr>
              <a:t>Warsztat </a:t>
            </a:r>
            <a:r>
              <a:rPr lang="pl" sz="1400" b="1" dirty="0">
                <a:solidFill>
                  <a:srgbClr val="000000"/>
                </a:solidFill>
                <a:highlight>
                  <a:srgbClr val="F6F6F6"/>
                </a:highlight>
                <a:latin typeface="Arial"/>
                <a:ea typeface="Arial"/>
                <a:cs typeface="Arial"/>
                <a:sym typeface="Arial"/>
              </a:rPr>
              <a:t>Andrzeja Stecha, </a:t>
            </a:r>
            <a:r>
              <a:rPr lang="pl" sz="1400" b="1" i="1" dirty="0">
                <a:solidFill>
                  <a:srgbClr val="000000"/>
                </a:solidFill>
                <a:highlight>
                  <a:srgbClr val="F6F6F6"/>
                </a:highlight>
                <a:latin typeface="Arial"/>
                <a:ea typeface="Arial"/>
                <a:cs typeface="Arial"/>
                <a:sym typeface="Arial"/>
              </a:rPr>
              <a:t>Sprawa podatku </a:t>
            </a:r>
            <a:endParaRPr sz="1400" b="1" i="1" dirty="0">
              <a:solidFill>
                <a:srgbClr val="000000"/>
              </a:solidFill>
              <a:highlight>
                <a:srgbClr val="F6F6F6"/>
              </a:highlight>
              <a:latin typeface="Arial"/>
              <a:ea typeface="Arial"/>
              <a:cs typeface="Arial"/>
              <a:sym typeface="Arial"/>
            </a:endParaRPr>
          </a:p>
          <a:p>
            <a:pPr marL="0" lvl="0" indent="0" algn="l" rtl="0">
              <a:lnSpc>
                <a:spcPct val="115000"/>
              </a:lnSpc>
              <a:spcBef>
                <a:spcPts val="1200"/>
              </a:spcBef>
              <a:spcAft>
                <a:spcPts val="0"/>
              </a:spcAft>
              <a:buNone/>
            </a:pPr>
            <a:r>
              <a:rPr lang="pl" sz="1400" b="1" dirty="0">
                <a:solidFill>
                  <a:srgbClr val="000000"/>
                </a:solidFill>
                <a:highlight>
                  <a:srgbClr val="F6F6F6"/>
                </a:highlight>
                <a:latin typeface="Arial"/>
                <a:ea typeface="Arial"/>
                <a:cs typeface="Arial"/>
                <a:sym typeface="Arial"/>
              </a:rPr>
              <a:t> </a:t>
            </a:r>
            <a:endParaRPr sz="1400" b="1" dirty="0">
              <a:solidFill>
                <a:srgbClr val="000000"/>
              </a:solidFill>
              <a:highlight>
                <a:srgbClr val="F6F6F6"/>
              </a:highlight>
              <a:latin typeface="Arial"/>
              <a:ea typeface="Arial"/>
              <a:cs typeface="Arial"/>
              <a:sym typeface="Arial"/>
            </a:endParaRPr>
          </a:p>
          <a:p>
            <a:pPr marL="0" lvl="0" indent="0" algn="l" rtl="0">
              <a:spcBef>
                <a:spcPts val="1200"/>
              </a:spcBef>
              <a:spcAft>
                <a:spcPts val="0"/>
              </a:spcAft>
              <a:buNone/>
            </a:pPr>
            <a:endParaRPr dirty="0"/>
          </a:p>
        </p:txBody>
      </p:sp>
      <p:pic>
        <p:nvPicPr>
          <p:cNvPr id="188" name="Google Shape;188;p21"/>
          <p:cNvPicPr preferRelativeResize="0"/>
          <p:nvPr/>
        </p:nvPicPr>
        <p:blipFill>
          <a:blip r:embed="rId3">
            <a:alphaModFix/>
          </a:blip>
          <a:stretch>
            <a:fillRect/>
          </a:stretch>
        </p:blipFill>
        <p:spPr>
          <a:xfrm>
            <a:off x="4148797" y="381749"/>
            <a:ext cx="4337111" cy="4280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9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additive="base">
                                        <p:cTn id="7" dur="1000"/>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title"/>
          </p:nvPr>
        </p:nvSpPr>
        <p:spPr>
          <a:xfrm>
            <a:off x="271250" y="391800"/>
            <a:ext cx="8448600" cy="492300"/>
          </a:xfrm>
          <a:prstGeom prst="rect">
            <a:avLst/>
          </a:prstGeom>
        </p:spPr>
        <p:txBody>
          <a:bodyPr spcFirstLastPara="1" wrap="square" lIns="91425" tIns="91425" rIns="91425" bIns="91425" anchor="t" anchorCtr="0">
            <a:normAutofit fontScale="90000"/>
          </a:bodyPr>
          <a:lstStyle/>
          <a:p>
            <a:pPr marL="0" lvl="0" indent="-228600" algn="just" rtl="0">
              <a:lnSpc>
                <a:spcPct val="115000"/>
              </a:lnSpc>
              <a:spcBef>
                <a:spcPts val="1200"/>
              </a:spcBef>
              <a:spcAft>
                <a:spcPts val="0"/>
              </a:spcAft>
              <a:buNone/>
            </a:pPr>
            <a:r>
              <a:rPr lang="pl" sz="1400" b="1" dirty="0" smtClean="0">
                <a:solidFill>
                  <a:srgbClr val="000000"/>
                </a:solidFill>
                <a:highlight>
                  <a:srgbClr val="F6F6F6"/>
                </a:highlight>
                <a:latin typeface="Arial"/>
                <a:ea typeface="Arial"/>
                <a:cs typeface="Arial"/>
                <a:sym typeface="Arial"/>
              </a:rPr>
              <a:t>Bernardo </a:t>
            </a:r>
            <a:r>
              <a:rPr lang="pl" sz="1400" b="1" dirty="0">
                <a:solidFill>
                  <a:srgbClr val="000000"/>
                </a:solidFill>
                <a:highlight>
                  <a:srgbClr val="F6F6F6"/>
                </a:highlight>
                <a:latin typeface="Arial"/>
                <a:ea typeface="Arial"/>
                <a:cs typeface="Arial"/>
                <a:sym typeface="Arial"/>
              </a:rPr>
              <a:t>Strozzi, Grosz czynszowy </a:t>
            </a:r>
            <a:endParaRPr sz="1400" b="1" dirty="0">
              <a:solidFill>
                <a:srgbClr val="000000"/>
              </a:solidFill>
              <a:highlight>
                <a:srgbClr val="F6F6F6"/>
              </a:highlight>
              <a:latin typeface="Arial"/>
              <a:ea typeface="Arial"/>
              <a:cs typeface="Arial"/>
              <a:sym typeface="Arial"/>
            </a:endParaRPr>
          </a:p>
          <a:p>
            <a:pPr marL="0" lvl="0" indent="0" algn="l" rtl="0">
              <a:spcBef>
                <a:spcPts val="1200"/>
              </a:spcBef>
              <a:spcAft>
                <a:spcPts val="0"/>
              </a:spcAft>
              <a:buNone/>
            </a:pPr>
            <a:endParaRPr dirty="0"/>
          </a:p>
        </p:txBody>
      </p:sp>
      <p:pic>
        <p:nvPicPr>
          <p:cNvPr id="204" name="Google Shape;204;p23"/>
          <p:cNvPicPr preferRelativeResize="0"/>
          <p:nvPr/>
        </p:nvPicPr>
        <p:blipFill>
          <a:blip r:embed="rId3">
            <a:alphaModFix/>
          </a:blip>
          <a:stretch>
            <a:fillRect/>
          </a:stretch>
        </p:blipFill>
        <p:spPr>
          <a:xfrm>
            <a:off x="3262745" y="391799"/>
            <a:ext cx="5457105" cy="41940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9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 calcmode="lin" valueType="num">
                                      <p:cBhvr additive="base">
                                        <p:cTn id="7" dur="1000"/>
                                        <p:tgtEl>
                                          <p:spTgt spid="2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title"/>
          </p:nvPr>
        </p:nvSpPr>
        <p:spPr>
          <a:xfrm>
            <a:off x="502300" y="351600"/>
            <a:ext cx="7893000" cy="4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pl" sz="1400" b="1" dirty="0" smtClean="0">
                <a:solidFill>
                  <a:srgbClr val="000000"/>
                </a:solidFill>
                <a:highlight>
                  <a:srgbClr val="F6F6F6"/>
                </a:highlight>
                <a:latin typeface="Arial"/>
                <a:ea typeface="Arial"/>
                <a:cs typeface="Arial"/>
                <a:sym typeface="Arial"/>
              </a:rPr>
              <a:t>Quentin </a:t>
            </a:r>
            <a:r>
              <a:rPr lang="pl" sz="1400" b="1" dirty="0">
                <a:solidFill>
                  <a:srgbClr val="000000"/>
                </a:solidFill>
                <a:highlight>
                  <a:srgbClr val="F6F6F6"/>
                </a:highlight>
                <a:latin typeface="Arial"/>
                <a:ea typeface="Arial"/>
                <a:cs typeface="Arial"/>
                <a:sym typeface="Arial"/>
              </a:rPr>
              <a:t>Matsys, Poborca podatkowy</a:t>
            </a:r>
            <a:endParaRPr sz="1400" b="1" dirty="0">
              <a:solidFill>
                <a:srgbClr val="000000"/>
              </a:solidFill>
              <a:highlight>
                <a:srgbClr val="F6F6F6"/>
              </a:highlight>
              <a:latin typeface="Arial"/>
              <a:ea typeface="Arial"/>
              <a:cs typeface="Arial"/>
              <a:sym typeface="Arial"/>
            </a:endParaRPr>
          </a:p>
          <a:p>
            <a:pPr marL="0" lvl="0" indent="0" algn="l" rtl="0">
              <a:spcBef>
                <a:spcPts val="0"/>
              </a:spcBef>
              <a:spcAft>
                <a:spcPts val="0"/>
              </a:spcAft>
              <a:buSzPts val="990"/>
              <a:buNone/>
            </a:pPr>
            <a:r>
              <a:rPr lang="pl" sz="1800" b="1" dirty="0">
                <a:solidFill>
                  <a:srgbClr val="231F20"/>
                </a:solidFill>
              </a:rPr>
              <a:t>     </a:t>
            </a:r>
            <a:endParaRPr sz="1800" b="1" dirty="0">
              <a:solidFill>
                <a:srgbClr val="231F20"/>
              </a:solidFill>
            </a:endParaRPr>
          </a:p>
        </p:txBody>
      </p:sp>
      <p:pic>
        <p:nvPicPr>
          <p:cNvPr id="228" name="Google Shape;228;p26"/>
          <p:cNvPicPr preferRelativeResize="0"/>
          <p:nvPr/>
        </p:nvPicPr>
        <p:blipFill>
          <a:blip r:embed="rId3">
            <a:alphaModFix/>
          </a:blip>
          <a:stretch>
            <a:fillRect/>
          </a:stretch>
        </p:blipFill>
        <p:spPr>
          <a:xfrm>
            <a:off x="3864404" y="487499"/>
            <a:ext cx="3104432" cy="41122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9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 calcmode="lin" valueType="num">
                                      <p:cBhvr additive="base">
                                        <p:cTn id="7" dur="1000"/>
                                        <p:tgtEl>
                                          <p:spTgt spid="2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455</Words>
  <Application>Microsoft Office PowerPoint</Application>
  <PresentationFormat>Pokaz na ekranie (16:9)</PresentationFormat>
  <Paragraphs>66</Paragraphs>
  <Slides>12</Slides>
  <Notes>12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12</vt:i4>
      </vt:variant>
    </vt:vector>
  </HeadingPairs>
  <TitlesOfParts>
    <vt:vector size="17" baseType="lpstr">
      <vt:lpstr>Calibri</vt:lpstr>
      <vt:lpstr>Georgia</vt:lpstr>
      <vt:lpstr>Nunito</vt:lpstr>
      <vt:lpstr>Arial</vt:lpstr>
      <vt:lpstr>Shift</vt:lpstr>
      <vt:lpstr>Chrześcijańskie rozumienie władzy</vt:lpstr>
      <vt:lpstr>MODLITWA</vt:lpstr>
      <vt:lpstr>Ecce Homo, Antonio Ciseri: Poncjusz Piłat przedstawiający ubiczowanego Jezusa z Nazaretu mieszkańcom Jerozolimy                                          </vt:lpstr>
      <vt:lpstr>Dobry Pasterz, Rawenna</vt:lpstr>
      <vt:lpstr>Harold Copping,Przypowieść o sędziu i wdowie  </vt:lpstr>
      <vt:lpstr>Paolo Veronese, Chrystus spotyka synów Zebedusza i ich matkę</vt:lpstr>
      <vt:lpstr>Warsztat Andrzeja Stecha, Sprawa podatku    </vt:lpstr>
      <vt:lpstr>Bernardo Strozzi, Grosz czynszowy  </vt:lpstr>
      <vt:lpstr>Quentin Matsys, Poborca podatkowy      </vt:lpstr>
      <vt:lpstr>NOTATKA</vt:lpstr>
      <vt:lpstr>MODLITWA</vt:lpstr>
      <vt:lpstr>ŹRÓDŁA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Chrześcijańskie rozumienie władzy</dc:title>
  <dc:creator>hp</dc:creator>
  <cp:lastModifiedBy>Konto Microsoft</cp:lastModifiedBy>
  <cp:revision>2</cp:revision>
  <dcterms:modified xsi:type="dcterms:W3CDTF">2022-05-06T18:14:31Z</dcterms:modified>
</cp:coreProperties>
</file>