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63F0-498F-4453-9643-D3DB7E1EDF5E}" type="datetimeFigureOut">
              <a:rPr lang="pl-PL" smtClean="0"/>
              <a:t>14.05.2022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3542A-1547-401F-B5F9-59A479E206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363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63F0-498F-4453-9643-D3DB7E1EDF5E}" type="datetimeFigureOut">
              <a:rPr lang="pl-PL" smtClean="0"/>
              <a:t>14.05.2022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3542A-1547-401F-B5F9-59A479E206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276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63F0-498F-4453-9643-D3DB7E1EDF5E}" type="datetimeFigureOut">
              <a:rPr lang="pl-PL" smtClean="0"/>
              <a:t>14.05.2022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3542A-1547-401F-B5F9-59A479E206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68231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63F0-498F-4453-9643-D3DB7E1EDF5E}" type="datetimeFigureOut">
              <a:rPr lang="pl-PL" smtClean="0"/>
              <a:t>14.05.2022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3542A-1547-401F-B5F9-59A479E20696}" type="slidenum">
              <a:rPr lang="pl-PL" smtClean="0"/>
              <a:t>‹#›</a:t>
            </a:fld>
            <a:endParaRPr lang="pl-PL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97297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63F0-498F-4453-9643-D3DB7E1EDF5E}" type="datetimeFigureOut">
              <a:rPr lang="pl-PL" smtClean="0"/>
              <a:t>14.05.2022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3542A-1547-401F-B5F9-59A479E206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87445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63F0-498F-4453-9643-D3DB7E1EDF5E}" type="datetimeFigureOut">
              <a:rPr lang="pl-PL" smtClean="0"/>
              <a:t>14.05.2022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3542A-1547-401F-B5F9-59A479E206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91323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63F0-498F-4453-9643-D3DB7E1EDF5E}" type="datetimeFigureOut">
              <a:rPr lang="pl-PL" smtClean="0"/>
              <a:t>14.05.2022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3542A-1547-401F-B5F9-59A479E206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0973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63F0-498F-4453-9643-D3DB7E1EDF5E}" type="datetimeFigureOut">
              <a:rPr lang="pl-PL" smtClean="0"/>
              <a:t>14.05.2022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3542A-1547-401F-B5F9-59A479E206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3502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63F0-498F-4453-9643-D3DB7E1EDF5E}" type="datetimeFigureOut">
              <a:rPr lang="pl-PL" smtClean="0"/>
              <a:t>14.05.2022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3542A-1547-401F-B5F9-59A479E206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8050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63F0-498F-4453-9643-D3DB7E1EDF5E}" type="datetimeFigureOut">
              <a:rPr lang="pl-PL" smtClean="0"/>
              <a:t>14.05.2022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3542A-1547-401F-B5F9-59A479E206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3973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63F0-498F-4453-9643-D3DB7E1EDF5E}" type="datetimeFigureOut">
              <a:rPr lang="pl-PL" smtClean="0"/>
              <a:t>14.05.2022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3542A-1547-401F-B5F9-59A479E206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2976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63F0-498F-4453-9643-D3DB7E1EDF5E}" type="datetimeFigureOut">
              <a:rPr lang="pl-PL" smtClean="0"/>
              <a:t>14.05.2022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3542A-1547-401F-B5F9-59A479E206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2361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63F0-498F-4453-9643-D3DB7E1EDF5E}" type="datetimeFigureOut">
              <a:rPr lang="pl-PL" smtClean="0"/>
              <a:t>14.05.2022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3542A-1547-401F-B5F9-59A479E206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7967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63F0-498F-4453-9643-D3DB7E1EDF5E}" type="datetimeFigureOut">
              <a:rPr lang="pl-PL" smtClean="0"/>
              <a:t>14.05.2022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3542A-1547-401F-B5F9-59A479E206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0671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63F0-498F-4453-9643-D3DB7E1EDF5E}" type="datetimeFigureOut">
              <a:rPr lang="pl-PL" smtClean="0"/>
              <a:t>14.05.2022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3542A-1547-401F-B5F9-59A479E206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886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63F0-498F-4453-9643-D3DB7E1EDF5E}" type="datetimeFigureOut">
              <a:rPr lang="pl-PL" smtClean="0"/>
              <a:t>14.05.2022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3542A-1547-401F-B5F9-59A479E206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9105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63F0-498F-4453-9643-D3DB7E1EDF5E}" type="datetimeFigureOut">
              <a:rPr lang="pl-PL" smtClean="0"/>
              <a:t>14.05.2022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3542A-1547-401F-B5F9-59A479E206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7968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92963F0-498F-4453-9643-D3DB7E1EDF5E}" type="datetimeFigureOut">
              <a:rPr lang="pl-PL" smtClean="0"/>
              <a:t>14.05.2022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3A3542A-1547-401F-B5F9-59A479E206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478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  <p:sldLayoutId id="214748377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Pojęcie dobra wspólnego, zasada pomocniczości, </a:t>
            </a:r>
            <a:br>
              <a:rPr lang="pl-PL" dirty="0" smtClean="0"/>
            </a:br>
            <a:r>
              <a:rPr lang="pl-PL" dirty="0" smtClean="0"/>
              <a:t>zasada solidarności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Fragmenty z Pisma Świętego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3701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801255" y="1253331"/>
            <a:ext cx="10515600" cy="4351338"/>
          </a:xfrm>
        </p:spPr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r>
              <a:rPr lang="pl-PL" dirty="0"/>
              <a:t>„Panem Izraela był, jak wiadomo, Bóg </a:t>
            </a:r>
            <a:r>
              <a:rPr lang="pl-PL" dirty="0" err="1"/>
              <a:t>Jahwe</a:t>
            </a:r>
            <a:r>
              <a:rPr lang="pl-PL" dirty="0"/>
              <a:t> i On to obiecał, a potem wprowadził naród izraelski do Ziemi Obiecanej, która w związku z tym uważana była za Jego dar i Jego własność, oddaną tylko Izraelowi w użytkowanie. Właścicielem jest Bóg, człowiek jest tylko użytkownikiem. Wynikały z tego nie tylko zobowiązania, ciążące na użytkownikach, a polegające na tym, że winni oni byli dzielić się darami ziemi ze współplemieńcami, w szczególności z tymi, którzy znajdowali się w potrzebie (ubogimi, wdowami, sierotami, przechodniami), ale także samo posiadanie ziemi było ograniczone, gdyż nie mogła ona na przykład być sprzedawana na wieczność: «Nie wolno sprzedawać ziemi na zawsze, bo ziemia należy do Mnie, a wy jesteście u Mnie przybyszami i osadnikami</a:t>
            </a:r>
            <a:r>
              <a:rPr lang="pl-PL" dirty="0" smtClean="0"/>
              <a:t>»”. (</a:t>
            </a:r>
            <a:r>
              <a:rPr lang="pl-PL" dirty="0" err="1"/>
              <a:t>Kpł</a:t>
            </a:r>
            <a:r>
              <a:rPr lang="pl-PL" dirty="0"/>
              <a:t> 25,23</a:t>
            </a:r>
            <a:r>
              <a:rPr lang="pl-PL" dirty="0" smtClean="0"/>
              <a:t>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81174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801255" y="1253331"/>
            <a:ext cx="10515600" cy="435133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dirty="0"/>
              <a:t>„Starajcie się o pomyślność kraju, do którego was zesłałem. Módlcie się do Pana za niego, bo od jego pomyślności zależy wasza pomyślność</a:t>
            </a:r>
            <a:r>
              <a:rPr lang="pl-PL" dirty="0" smtClean="0"/>
              <a:t>”. </a:t>
            </a:r>
            <a:br>
              <a:rPr lang="pl-PL" dirty="0" smtClean="0"/>
            </a:br>
            <a:r>
              <a:rPr lang="pl-PL" dirty="0" smtClean="0"/>
              <a:t>(</a:t>
            </a:r>
            <a:r>
              <a:rPr lang="pl-PL" dirty="0"/>
              <a:t>Jr 29,7</a:t>
            </a:r>
            <a:r>
              <a:rPr lang="pl-PL" dirty="0" smtClean="0"/>
              <a:t>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53482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801255" y="1253331"/>
            <a:ext cx="10515600" cy="435133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dirty="0"/>
              <a:t>„Oddajcie Cezarowi to, co należy do Cezara,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a </a:t>
            </a:r>
            <a:r>
              <a:rPr lang="pl-PL" dirty="0"/>
              <a:t>Bogu to, co należy do Boga</a:t>
            </a:r>
            <a:r>
              <a:rPr lang="pl-PL" dirty="0" smtClean="0"/>
              <a:t>”. </a:t>
            </a:r>
            <a:br>
              <a:rPr lang="pl-PL" dirty="0" smtClean="0"/>
            </a:br>
            <a:r>
              <a:rPr lang="pl-PL" dirty="0" smtClean="0"/>
              <a:t>(</a:t>
            </a:r>
            <a:r>
              <a:rPr lang="pl-PL" dirty="0"/>
              <a:t>Mt 22,21)</a:t>
            </a:r>
          </a:p>
        </p:txBody>
      </p:sp>
    </p:spTree>
    <p:extLst>
      <p:ext uri="{BB962C8B-B14F-4D97-AF65-F5344CB8AC3E}">
        <p14:creationId xmlns:p14="http://schemas.microsoft.com/office/powerpoint/2010/main" val="1228759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801255" y="1253331"/>
            <a:ext cx="10515600" cy="435133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dirty="0" smtClean="0"/>
              <a:t>„</a:t>
            </a:r>
            <a:r>
              <a:rPr lang="pl-PL" dirty="0"/>
              <a:t>Gdy przyszli do </a:t>
            </a:r>
            <a:r>
              <a:rPr lang="pl-PL" dirty="0" err="1"/>
              <a:t>Kafarnaum</a:t>
            </a:r>
            <a:r>
              <a:rPr lang="pl-PL" dirty="0"/>
              <a:t>, przystąpili do Piotra poborcy </a:t>
            </a:r>
            <a:r>
              <a:rPr lang="pl-PL" dirty="0" err="1"/>
              <a:t>dwudrachmy</a:t>
            </a:r>
            <a:r>
              <a:rPr lang="pl-PL" dirty="0"/>
              <a:t> z zapytaniem: Wasz Nauczyciel nie płaci </a:t>
            </a:r>
            <a:r>
              <a:rPr lang="pl-PL" dirty="0" err="1"/>
              <a:t>dwudrachmy</a:t>
            </a:r>
            <a:r>
              <a:rPr lang="pl-PL" dirty="0"/>
              <a:t>? Jezus powiedział Piotrowi: idź nad jezioro i zarzuć wędkę. Weź pierwszą rybę, którą wyciągniesz, i otwórz jej pyszczek: znajdziesz statera.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Weź </a:t>
            </a:r>
            <a:r>
              <a:rPr lang="pl-PL" dirty="0"/>
              <a:t>go i daj im za Mnie i za siebie</a:t>
            </a:r>
            <a:r>
              <a:rPr lang="pl-PL" dirty="0" smtClean="0"/>
              <a:t>”. </a:t>
            </a:r>
            <a:br>
              <a:rPr lang="pl-PL" dirty="0" smtClean="0"/>
            </a:br>
            <a:r>
              <a:rPr lang="pl-PL" dirty="0" smtClean="0"/>
              <a:t>(</a:t>
            </a:r>
            <a:r>
              <a:rPr lang="pl-PL" dirty="0"/>
              <a:t>Mt 17,24.27</a:t>
            </a:r>
            <a:r>
              <a:rPr lang="pl-PL" dirty="0" smtClean="0"/>
              <a:t>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93568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801255" y="1253331"/>
            <a:ext cx="10515600" cy="435133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dirty="0"/>
              <a:t>„Jedni drugim noście brzemiona,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a </a:t>
            </a:r>
            <a:r>
              <a:rPr lang="pl-PL" dirty="0"/>
              <a:t>tak wypełnicie prawo Chrystusa.”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(</a:t>
            </a:r>
            <a:r>
              <a:rPr lang="pl-PL" dirty="0"/>
              <a:t>Ga 6,2)</a:t>
            </a:r>
          </a:p>
        </p:txBody>
      </p:sp>
    </p:spTree>
    <p:extLst>
      <p:ext uri="{BB962C8B-B14F-4D97-AF65-F5344CB8AC3E}">
        <p14:creationId xmlns:p14="http://schemas.microsoft.com/office/powerpoint/2010/main" val="1710740473"/>
      </p:ext>
    </p:extLst>
  </p:cSld>
  <p:clrMapOvr>
    <a:masterClrMapping/>
  </p:clrMapOvr>
</p:sld>
</file>

<file path=ppt/theme/theme1.xml><?xml version="1.0" encoding="utf-8"?>
<a:theme xmlns:a="http://schemas.openxmlformats.org/drawingml/2006/main" name="Kropla">
  <a:themeElements>
    <a:clrScheme name="Kropl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rop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rop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TM04033925[[fn=Kropla]]</Template>
  <TotalTime>7</TotalTime>
  <Words>245</Words>
  <Application>Microsoft Office PowerPoint</Application>
  <PresentationFormat>Panoramiczny</PresentationFormat>
  <Paragraphs>7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9" baseType="lpstr">
      <vt:lpstr>Arial</vt:lpstr>
      <vt:lpstr>Tw Cen MT</vt:lpstr>
      <vt:lpstr>Kropla</vt:lpstr>
      <vt:lpstr>Pojęcie dobra wspólnego, zasada pomocniczości,  zasada solidarności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Pojęcie dobra wspólnego, zasada pomocniczości,  zasada solidarności</dc:title>
  <dc:creator>Konto Microsoft</dc:creator>
  <cp:lastModifiedBy>Konto Microsoft</cp:lastModifiedBy>
  <cp:revision>1</cp:revision>
  <dcterms:created xsi:type="dcterms:W3CDTF">2022-05-14T10:22:49Z</dcterms:created>
  <dcterms:modified xsi:type="dcterms:W3CDTF">2022-05-14T10:29:50Z</dcterms:modified>
</cp:coreProperties>
</file>