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57F40-88B8-4EB6-8FC5-946D51678CF8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43CBCEE1-3E4E-4A15-A3DA-0C64034C6974}">
      <dgm:prSet phldrT="[Tekst]"/>
      <dgm:spPr/>
      <dgm:t>
        <a:bodyPr/>
        <a:lstStyle/>
        <a:p>
          <a:r>
            <a:rPr lang="pl-PL"/>
            <a:t>Karol przyznaje się do swojej przeszłości</a:t>
          </a:r>
          <a:endParaRPr lang="pl-PL" dirty="0"/>
        </a:p>
      </dgm:t>
    </dgm:pt>
    <dgm:pt modelId="{92242129-B440-499D-810E-743708745389}" type="parTrans" cxnId="{7A5EB63C-FC22-440D-AA1D-263B5B82534F}">
      <dgm:prSet/>
      <dgm:spPr/>
      <dgm:t>
        <a:bodyPr/>
        <a:lstStyle/>
        <a:p>
          <a:endParaRPr lang="pl-PL"/>
        </a:p>
      </dgm:t>
    </dgm:pt>
    <dgm:pt modelId="{1FF50090-7846-440B-B87C-0F8BE82E329F}" type="sibTrans" cxnId="{7A5EB63C-FC22-440D-AA1D-263B5B82534F}">
      <dgm:prSet/>
      <dgm:spPr/>
      <dgm:t>
        <a:bodyPr/>
        <a:lstStyle/>
        <a:p>
          <a:endParaRPr lang="pl-PL"/>
        </a:p>
      </dgm:t>
    </dgm:pt>
    <dgm:pt modelId="{2FF6E717-23F0-40C2-BC63-79061306991D}">
      <dgm:prSet phldrT="[Tekst]"/>
      <dgm:spPr/>
      <dgm:t>
        <a:bodyPr/>
        <a:lstStyle/>
        <a:p>
          <a:r>
            <a:rPr lang="pl-PL"/>
            <a:t>1. </a:t>
          </a:r>
          <a:endParaRPr lang="pl-PL" dirty="0"/>
        </a:p>
      </dgm:t>
    </dgm:pt>
    <dgm:pt modelId="{328B9ADC-4ED9-4041-A6DF-9134B58D507A}" type="parTrans" cxnId="{BAA4E9F0-3185-4CA4-88B7-B96E4BFEF82C}">
      <dgm:prSet/>
      <dgm:spPr/>
      <dgm:t>
        <a:bodyPr/>
        <a:lstStyle/>
        <a:p>
          <a:endParaRPr lang="pl-PL"/>
        </a:p>
      </dgm:t>
    </dgm:pt>
    <dgm:pt modelId="{BE306AC7-3266-4DAF-8E6F-7D3DA7488731}" type="sibTrans" cxnId="{BAA4E9F0-3185-4CA4-88B7-B96E4BFEF82C}">
      <dgm:prSet/>
      <dgm:spPr/>
      <dgm:t>
        <a:bodyPr/>
        <a:lstStyle/>
        <a:p>
          <a:endParaRPr lang="pl-PL"/>
        </a:p>
      </dgm:t>
    </dgm:pt>
    <dgm:pt modelId="{A8E00379-0094-4281-A2B9-3CD135474BF6}">
      <dgm:prSet phldrT="[Tekst]"/>
      <dgm:spPr/>
      <dgm:t>
        <a:bodyPr/>
        <a:lstStyle/>
        <a:p>
          <a:r>
            <a:rPr lang="pl-PL"/>
            <a:t>2. </a:t>
          </a:r>
          <a:endParaRPr lang="pl-PL" dirty="0"/>
        </a:p>
      </dgm:t>
    </dgm:pt>
    <dgm:pt modelId="{55CBE50C-9CA2-4345-8EEC-6D883BD7B730}" type="parTrans" cxnId="{15EB565B-2842-484F-947F-FE264C8F81E7}">
      <dgm:prSet/>
      <dgm:spPr/>
      <dgm:t>
        <a:bodyPr/>
        <a:lstStyle/>
        <a:p>
          <a:endParaRPr lang="pl-PL"/>
        </a:p>
      </dgm:t>
    </dgm:pt>
    <dgm:pt modelId="{568A547C-3807-45EC-9B43-6CD68161D78F}" type="sibTrans" cxnId="{15EB565B-2842-484F-947F-FE264C8F81E7}">
      <dgm:prSet/>
      <dgm:spPr/>
      <dgm:t>
        <a:bodyPr/>
        <a:lstStyle/>
        <a:p>
          <a:endParaRPr lang="pl-PL"/>
        </a:p>
      </dgm:t>
    </dgm:pt>
    <dgm:pt modelId="{5109A422-6A00-4EC0-AC11-3CB1FC4DB638}">
      <dgm:prSet phldrT="[Teks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/>
            <a:t>Karol ukrywa swoją przeszłość</a:t>
          </a:r>
          <a:endParaRPr lang="pl-PL" dirty="0"/>
        </a:p>
      </dgm:t>
    </dgm:pt>
    <dgm:pt modelId="{847881CF-D4A3-420A-A56F-926C2D1E6C73}" type="parTrans" cxnId="{887C64E7-6BE8-47B5-AC1F-F1A06EFE4F64}">
      <dgm:prSet/>
      <dgm:spPr/>
      <dgm:t>
        <a:bodyPr/>
        <a:lstStyle/>
        <a:p>
          <a:endParaRPr lang="pl-PL"/>
        </a:p>
      </dgm:t>
    </dgm:pt>
    <dgm:pt modelId="{2AB27E6C-ECD9-4AFA-9953-D26257FB9B20}" type="sibTrans" cxnId="{887C64E7-6BE8-47B5-AC1F-F1A06EFE4F64}">
      <dgm:prSet/>
      <dgm:spPr/>
      <dgm:t>
        <a:bodyPr/>
        <a:lstStyle/>
        <a:p>
          <a:endParaRPr lang="pl-PL"/>
        </a:p>
      </dgm:t>
    </dgm:pt>
    <dgm:pt modelId="{B8CF30B8-1660-4C70-ACF7-8AA2E0ABEB3B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/>
            <a:t>1.</a:t>
          </a:r>
          <a:endParaRPr lang="pl-PL" dirty="0"/>
        </a:p>
      </dgm:t>
    </dgm:pt>
    <dgm:pt modelId="{50957C14-23CB-4FD3-8A00-28A3438DAF2A}" type="parTrans" cxnId="{A77021E3-35F5-42DA-ABD5-3859DEB15974}">
      <dgm:prSet/>
      <dgm:spPr/>
      <dgm:t>
        <a:bodyPr/>
        <a:lstStyle/>
        <a:p>
          <a:endParaRPr lang="pl-PL"/>
        </a:p>
      </dgm:t>
    </dgm:pt>
    <dgm:pt modelId="{0E5A4677-7E6A-455D-B389-97A87BE9EBD6}" type="sibTrans" cxnId="{A77021E3-35F5-42DA-ABD5-3859DEB15974}">
      <dgm:prSet/>
      <dgm:spPr/>
      <dgm:t>
        <a:bodyPr/>
        <a:lstStyle/>
        <a:p>
          <a:endParaRPr lang="pl-PL"/>
        </a:p>
      </dgm:t>
    </dgm:pt>
    <dgm:pt modelId="{2D283204-6CEB-41F1-BCEE-4B6AA0396C13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/>
            <a:t>2.</a:t>
          </a:r>
          <a:endParaRPr lang="pl-PL" dirty="0"/>
        </a:p>
      </dgm:t>
    </dgm:pt>
    <dgm:pt modelId="{F2B97F0F-DB77-41AD-8B1A-9647DFC9C93A}" type="parTrans" cxnId="{E48F3F55-78DB-4F47-97A6-3250C04F46E2}">
      <dgm:prSet/>
      <dgm:spPr/>
      <dgm:t>
        <a:bodyPr/>
        <a:lstStyle/>
        <a:p>
          <a:endParaRPr lang="pl-PL"/>
        </a:p>
      </dgm:t>
    </dgm:pt>
    <dgm:pt modelId="{E8737AA5-1ADD-47B3-95C9-8E52F5D00433}" type="sibTrans" cxnId="{E48F3F55-78DB-4F47-97A6-3250C04F46E2}">
      <dgm:prSet/>
      <dgm:spPr/>
      <dgm:t>
        <a:bodyPr/>
        <a:lstStyle/>
        <a:p>
          <a:endParaRPr lang="pl-PL"/>
        </a:p>
      </dgm:t>
    </dgm:pt>
    <dgm:pt modelId="{F066DAFE-6031-4FE1-BFEB-41F96AAB8707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/>
            <a:t>3.</a:t>
          </a:r>
          <a:endParaRPr lang="pl-PL" dirty="0"/>
        </a:p>
      </dgm:t>
    </dgm:pt>
    <dgm:pt modelId="{9BC09110-28E8-4ACD-8998-167FE36C97D2}" type="parTrans" cxnId="{8F734499-299F-420D-A55D-0F7A05860A3C}">
      <dgm:prSet/>
      <dgm:spPr/>
      <dgm:t>
        <a:bodyPr/>
        <a:lstStyle/>
        <a:p>
          <a:endParaRPr lang="pl-PL"/>
        </a:p>
      </dgm:t>
    </dgm:pt>
    <dgm:pt modelId="{10EA0840-26CC-4631-B12D-322032E39834}" type="sibTrans" cxnId="{8F734499-299F-420D-A55D-0F7A05860A3C}">
      <dgm:prSet/>
      <dgm:spPr/>
      <dgm:t>
        <a:bodyPr/>
        <a:lstStyle/>
        <a:p>
          <a:endParaRPr lang="pl-PL"/>
        </a:p>
      </dgm:t>
    </dgm:pt>
    <dgm:pt modelId="{B00FC83B-9FEA-47B6-BED0-A1541261846E}">
      <dgm:prSet/>
      <dgm:spPr/>
      <dgm:t>
        <a:bodyPr/>
        <a:lstStyle/>
        <a:p>
          <a:r>
            <a:rPr lang="pl-PL"/>
            <a:t>3.</a:t>
          </a:r>
          <a:endParaRPr lang="pl-PL" dirty="0"/>
        </a:p>
      </dgm:t>
    </dgm:pt>
    <dgm:pt modelId="{90555E78-2BEA-4EBA-AA87-1C0ABEEB815E}" type="parTrans" cxnId="{18274F43-6D55-44A6-A76F-3D9BBDA77EA2}">
      <dgm:prSet/>
      <dgm:spPr/>
      <dgm:t>
        <a:bodyPr/>
        <a:lstStyle/>
        <a:p>
          <a:endParaRPr lang="pl-PL"/>
        </a:p>
      </dgm:t>
    </dgm:pt>
    <dgm:pt modelId="{686C348D-817A-4AF4-9B6D-D42C834C9640}" type="sibTrans" cxnId="{18274F43-6D55-44A6-A76F-3D9BBDA77EA2}">
      <dgm:prSet/>
      <dgm:spPr/>
      <dgm:t>
        <a:bodyPr/>
        <a:lstStyle/>
        <a:p>
          <a:endParaRPr lang="pl-PL"/>
        </a:p>
      </dgm:t>
    </dgm:pt>
    <dgm:pt modelId="{D33DF422-26A6-41E5-8CC6-E2EE74A6B8A9}" type="pres">
      <dgm:prSet presAssocID="{8C257F40-88B8-4EB6-8FC5-946D51678CF8}" presName="Name0" presStyleCnt="0">
        <dgm:presLayoutVars>
          <dgm:dir/>
          <dgm:animLvl val="lvl"/>
          <dgm:resizeHandles val="exact"/>
        </dgm:presLayoutVars>
      </dgm:prSet>
      <dgm:spPr/>
    </dgm:pt>
    <dgm:pt modelId="{56332CC1-6DE0-4914-9F01-93F66AF9B460}" type="pres">
      <dgm:prSet presAssocID="{43CBCEE1-3E4E-4A15-A3DA-0C64034C6974}" presName="vertFlow" presStyleCnt="0"/>
      <dgm:spPr/>
    </dgm:pt>
    <dgm:pt modelId="{1E23A72A-D22D-40B3-92C2-7431672E8061}" type="pres">
      <dgm:prSet presAssocID="{43CBCEE1-3E4E-4A15-A3DA-0C64034C6974}" presName="header" presStyleLbl="node1" presStyleIdx="0" presStyleCnt="2"/>
      <dgm:spPr/>
    </dgm:pt>
    <dgm:pt modelId="{8DB92D65-623A-4284-AE49-13D6AFB5EB6F}" type="pres">
      <dgm:prSet presAssocID="{328B9ADC-4ED9-4041-A6DF-9134B58D507A}" presName="parTrans" presStyleLbl="sibTrans2D1" presStyleIdx="0" presStyleCnt="6"/>
      <dgm:spPr/>
    </dgm:pt>
    <dgm:pt modelId="{6AAD2A32-F40B-45B6-919C-DAE5E20C8DFA}" type="pres">
      <dgm:prSet presAssocID="{2FF6E717-23F0-40C2-BC63-79061306991D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87E53D77-1E9C-423C-8BCA-F32BF390AFAE}" type="pres">
      <dgm:prSet presAssocID="{BE306AC7-3266-4DAF-8E6F-7D3DA7488731}" presName="sibTrans" presStyleLbl="sibTrans2D1" presStyleIdx="1" presStyleCnt="6"/>
      <dgm:spPr/>
    </dgm:pt>
    <dgm:pt modelId="{CFF6EEF4-50D7-44AE-959B-F946FCFECEBE}" type="pres">
      <dgm:prSet presAssocID="{A8E00379-0094-4281-A2B9-3CD135474BF6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AB1A31DD-8E1D-4B88-ABC4-30CF29F7CA2A}" type="pres">
      <dgm:prSet presAssocID="{568A547C-3807-45EC-9B43-6CD68161D78F}" presName="sibTrans" presStyleLbl="sibTrans2D1" presStyleIdx="2" presStyleCnt="6"/>
      <dgm:spPr/>
    </dgm:pt>
    <dgm:pt modelId="{CB3BA55D-B90C-4373-999C-D541C718D3AA}" type="pres">
      <dgm:prSet presAssocID="{B00FC83B-9FEA-47B6-BED0-A1541261846E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0FB23B1A-E42B-4B1A-B823-CE3F743A7CBC}" type="pres">
      <dgm:prSet presAssocID="{43CBCEE1-3E4E-4A15-A3DA-0C64034C6974}" presName="hSp" presStyleCnt="0"/>
      <dgm:spPr/>
    </dgm:pt>
    <dgm:pt modelId="{F3907047-143F-4E82-803A-A46CCAA46C18}" type="pres">
      <dgm:prSet presAssocID="{5109A422-6A00-4EC0-AC11-3CB1FC4DB638}" presName="vertFlow" presStyleCnt="0"/>
      <dgm:spPr/>
    </dgm:pt>
    <dgm:pt modelId="{281E4C86-6D89-49F9-87FF-09B837F1CF82}" type="pres">
      <dgm:prSet presAssocID="{5109A422-6A00-4EC0-AC11-3CB1FC4DB638}" presName="header" presStyleLbl="node1" presStyleIdx="1" presStyleCnt="2"/>
      <dgm:spPr/>
    </dgm:pt>
    <dgm:pt modelId="{E7319870-0748-4D9A-9608-ACEFA75FFBC6}" type="pres">
      <dgm:prSet presAssocID="{50957C14-23CB-4FD3-8A00-28A3438DAF2A}" presName="parTrans" presStyleLbl="sibTrans2D1" presStyleIdx="3" presStyleCnt="6"/>
      <dgm:spPr/>
    </dgm:pt>
    <dgm:pt modelId="{2FF2D65F-870C-43D6-B013-F1BC9355035D}" type="pres">
      <dgm:prSet presAssocID="{B8CF30B8-1660-4C70-ACF7-8AA2E0ABEB3B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9D48A6B2-DBC0-4DF0-8257-FB8B56670278}" type="pres">
      <dgm:prSet presAssocID="{0E5A4677-7E6A-455D-B389-97A87BE9EBD6}" presName="sibTrans" presStyleLbl="sibTrans2D1" presStyleIdx="4" presStyleCnt="6"/>
      <dgm:spPr/>
    </dgm:pt>
    <dgm:pt modelId="{C91C53F9-0BC7-449A-8C01-44F7F99B2D13}" type="pres">
      <dgm:prSet presAssocID="{2D283204-6CEB-41F1-BCEE-4B6AA0396C13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306A6871-0508-464E-9F10-C2BB12ADD5C7}" type="pres">
      <dgm:prSet presAssocID="{E8737AA5-1ADD-47B3-95C9-8E52F5D00433}" presName="sibTrans" presStyleLbl="sibTrans2D1" presStyleIdx="5" presStyleCnt="6"/>
      <dgm:spPr/>
    </dgm:pt>
    <dgm:pt modelId="{4BFCD9E9-7E99-4130-81F5-AF028DE722B7}" type="pres">
      <dgm:prSet presAssocID="{F066DAFE-6031-4FE1-BFEB-41F96AAB8707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4EC56C02-D1D8-4117-9184-0F688520BB8F}" type="presOf" srcId="{F066DAFE-6031-4FE1-BFEB-41F96AAB8707}" destId="{4BFCD9E9-7E99-4130-81F5-AF028DE722B7}" srcOrd="0" destOrd="0" presId="urn:microsoft.com/office/officeart/2005/8/layout/lProcess1"/>
    <dgm:cxn modelId="{DB1BEA02-EB27-453E-B21E-D4EE0C739704}" type="presOf" srcId="{A8E00379-0094-4281-A2B9-3CD135474BF6}" destId="{CFF6EEF4-50D7-44AE-959B-F946FCFECEBE}" srcOrd="0" destOrd="0" presId="urn:microsoft.com/office/officeart/2005/8/layout/lProcess1"/>
    <dgm:cxn modelId="{B65C7E19-A243-4E70-BA41-09912F416EDC}" type="presOf" srcId="{5109A422-6A00-4EC0-AC11-3CB1FC4DB638}" destId="{281E4C86-6D89-49F9-87FF-09B837F1CF82}" srcOrd="0" destOrd="0" presId="urn:microsoft.com/office/officeart/2005/8/layout/lProcess1"/>
    <dgm:cxn modelId="{06E7C724-4C8D-4390-B6F1-0A07B1382F5C}" type="presOf" srcId="{E8737AA5-1ADD-47B3-95C9-8E52F5D00433}" destId="{306A6871-0508-464E-9F10-C2BB12ADD5C7}" srcOrd="0" destOrd="0" presId="urn:microsoft.com/office/officeart/2005/8/layout/lProcess1"/>
    <dgm:cxn modelId="{0B91A42F-3567-4704-B742-D335196F02DB}" type="presOf" srcId="{328B9ADC-4ED9-4041-A6DF-9134B58D507A}" destId="{8DB92D65-623A-4284-AE49-13D6AFB5EB6F}" srcOrd="0" destOrd="0" presId="urn:microsoft.com/office/officeart/2005/8/layout/lProcess1"/>
    <dgm:cxn modelId="{7A5EB63C-FC22-440D-AA1D-263B5B82534F}" srcId="{8C257F40-88B8-4EB6-8FC5-946D51678CF8}" destId="{43CBCEE1-3E4E-4A15-A3DA-0C64034C6974}" srcOrd="0" destOrd="0" parTransId="{92242129-B440-499D-810E-743708745389}" sibTransId="{1FF50090-7846-440B-B87C-0F8BE82E329F}"/>
    <dgm:cxn modelId="{15EB565B-2842-484F-947F-FE264C8F81E7}" srcId="{43CBCEE1-3E4E-4A15-A3DA-0C64034C6974}" destId="{A8E00379-0094-4281-A2B9-3CD135474BF6}" srcOrd="1" destOrd="0" parTransId="{55CBE50C-9CA2-4345-8EEC-6D883BD7B730}" sibTransId="{568A547C-3807-45EC-9B43-6CD68161D78F}"/>
    <dgm:cxn modelId="{9570FB5E-217C-4703-A45A-616518AAAA09}" type="presOf" srcId="{568A547C-3807-45EC-9B43-6CD68161D78F}" destId="{AB1A31DD-8E1D-4B88-ABC4-30CF29F7CA2A}" srcOrd="0" destOrd="0" presId="urn:microsoft.com/office/officeart/2005/8/layout/lProcess1"/>
    <dgm:cxn modelId="{18274F43-6D55-44A6-A76F-3D9BBDA77EA2}" srcId="{43CBCEE1-3E4E-4A15-A3DA-0C64034C6974}" destId="{B00FC83B-9FEA-47B6-BED0-A1541261846E}" srcOrd="2" destOrd="0" parTransId="{90555E78-2BEA-4EBA-AA87-1C0ABEEB815E}" sibTransId="{686C348D-817A-4AF4-9B6D-D42C834C9640}"/>
    <dgm:cxn modelId="{2548BD6C-0789-4D15-AB62-E988D97338C9}" type="presOf" srcId="{B00FC83B-9FEA-47B6-BED0-A1541261846E}" destId="{CB3BA55D-B90C-4373-999C-D541C718D3AA}" srcOrd="0" destOrd="0" presId="urn:microsoft.com/office/officeart/2005/8/layout/lProcess1"/>
    <dgm:cxn modelId="{C281164D-B48E-4CE5-A10F-3B58D929E108}" type="presOf" srcId="{BE306AC7-3266-4DAF-8E6F-7D3DA7488731}" destId="{87E53D77-1E9C-423C-8BCA-F32BF390AFAE}" srcOrd="0" destOrd="0" presId="urn:microsoft.com/office/officeart/2005/8/layout/lProcess1"/>
    <dgm:cxn modelId="{CD70174D-286C-4A9E-80E1-663BEC29EB28}" type="presOf" srcId="{0E5A4677-7E6A-455D-B389-97A87BE9EBD6}" destId="{9D48A6B2-DBC0-4DF0-8257-FB8B56670278}" srcOrd="0" destOrd="0" presId="urn:microsoft.com/office/officeart/2005/8/layout/lProcess1"/>
    <dgm:cxn modelId="{2EDECF4D-49F8-4F62-AE47-372CE35ACAC5}" type="presOf" srcId="{43CBCEE1-3E4E-4A15-A3DA-0C64034C6974}" destId="{1E23A72A-D22D-40B3-92C2-7431672E8061}" srcOrd="0" destOrd="0" presId="urn:microsoft.com/office/officeart/2005/8/layout/lProcess1"/>
    <dgm:cxn modelId="{E48F3F55-78DB-4F47-97A6-3250C04F46E2}" srcId="{5109A422-6A00-4EC0-AC11-3CB1FC4DB638}" destId="{2D283204-6CEB-41F1-BCEE-4B6AA0396C13}" srcOrd="1" destOrd="0" parTransId="{F2B97F0F-DB77-41AD-8B1A-9647DFC9C93A}" sibTransId="{E8737AA5-1ADD-47B3-95C9-8E52F5D00433}"/>
    <dgm:cxn modelId="{5F51EB78-B650-4269-96C1-79635F96F5E4}" type="presOf" srcId="{8C257F40-88B8-4EB6-8FC5-946D51678CF8}" destId="{D33DF422-26A6-41E5-8CC6-E2EE74A6B8A9}" srcOrd="0" destOrd="0" presId="urn:microsoft.com/office/officeart/2005/8/layout/lProcess1"/>
    <dgm:cxn modelId="{82E63D97-A9F7-4A90-89F3-16F4ADA43A3D}" type="presOf" srcId="{B8CF30B8-1660-4C70-ACF7-8AA2E0ABEB3B}" destId="{2FF2D65F-870C-43D6-B013-F1BC9355035D}" srcOrd="0" destOrd="0" presId="urn:microsoft.com/office/officeart/2005/8/layout/lProcess1"/>
    <dgm:cxn modelId="{8F734499-299F-420D-A55D-0F7A05860A3C}" srcId="{5109A422-6A00-4EC0-AC11-3CB1FC4DB638}" destId="{F066DAFE-6031-4FE1-BFEB-41F96AAB8707}" srcOrd="2" destOrd="0" parTransId="{9BC09110-28E8-4ACD-8998-167FE36C97D2}" sibTransId="{10EA0840-26CC-4631-B12D-322032E39834}"/>
    <dgm:cxn modelId="{C95595BE-A77F-49B7-B828-51C1F0068713}" type="presOf" srcId="{50957C14-23CB-4FD3-8A00-28A3438DAF2A}" destId="{E7319870-0748-4D9A-9608-ACEFA75FFBC6}" srcOrd="0" destOrd="0" presId="urn:microsoft.com/office/officeart/2005/8/layout/lProcess1"/>
    <dgm:cxn modelId="{68D466C6-3D3F-4002-8BC6-DC3B3C8153E8}" type="presOf" srcId="{2D283204-6CEB-41F1-BCEE-4B6AA0396C13}" destId="{C91C53F9-0BC7-449A-8C01-44F7F99B2D13}" srcOrd="0" destOrd="0" presId="urn:microsoft.com/office/officeart/2005/8/layout/lProcess1"/>
    <dgm:cxn modelId="{D10BFCCB-8F06-40DA-9805-8F1232A1B147}" type="presOf" srcId="{2FF6E717-23F0-40C2-BC63-79061306991D}" destId="{6AAD2A32-F40B-45B6-919C-DAE5E20C8DFA}" srcOrd="0" destOrd="0" presId="urn:microsoft.com/office/officeart/2005/8/layout/lProcess1"/>
    <dgm:cxn modelId="{A77021E3-35F5-42DA-ABD5-3859DEB15974}" srcId="{5109A422-6A00-4EC0-AC11-3CB1FC4DB638}" destId="{B8CF30B8-1660-4C70-ACF7-8AA2E0ABEB3B}" srcOrd="0" destOrd="0" parTransId="{50957C14-23CB-4FD3-8A00-28A3438DAF2A}" sibTransId="{0E5A4677-7E6A-455D-B389-97A87BE9EBD6}"/>
    <dgm:cxn modelId="{887C64E7-6BE8-47B5-AC1F-F1A06EFE4F64}" srcId="{8C257F40-88B8-4EB6-8FC5-946D51678CF8}" destId="{5109A422-6A00-4EC0-AC11-3CB1FC4DB638}" srcOrd="1" destOrd="0" parTransId="{847881CF-D4A3-420A-A56F-926C2D1E6C73}" sibTransId="{2AB27E6C-ECD9-4AFA-9953-D26257FB9B20}"/>
    <dgm:cxn modelId="{BAA4E9F0-3185-4CA4-88B7-B96E4BFEF82C}" srcId="{43CBCEE1-3E4E-4A15-A3DA-0C64034C6974}" destId="{2FF6E717-23F0-40C2-BC63-79061306991D}" srcOrd="0" destOrd="0" parTransId="{328B9ADC-4ED9-4041-A6DF-9134B58D507A}" sibTransId="{BE306AC7-3266-4DAF-8E6F-7D3DA7488731}"/>
    <dgm:cxn modelId="{CD2B6FAF-5A9D-4C2E-9A3E-93716FD4C868}" type="presParOf" srcId="{D33DF422-26A6-41E5-8CC6-E2EE74A6B8A9}" destId="{56332CC1-6DE0-4914-9F01-93F66AF9B460}" srcOrd="0" destOrd="0" presId="urn:microsoft.com/office/officeart/2005/8/layout/lProcess1"/>
    <dgm:cxn modelId="{029152D0-B730-43A0-8561-895C7B528C9E}" type="presParOf" srcId="{56332CC1-6DE0-4914-9F01-93F66AF9B460}" destId="{1E23A72A-D22D-40B3-92C2-7431672E8061}" srcOrd="0" destOrd="0" presId="urn:microsoft.com/office/officeart/2005/8/layout/lProcess1"/>
    <dgm:cxn modelId="{B1D83186-1E86-4C0A-8B5A-385CA808073F}" type="presParOf" srcId="{56332CC1-6DE0-4914-9F01-93F66AF9B460}" destId="{8DB92D65-623A-4284-AE49-13D6AFB5EB6F}" srcOrd="1" destOrd="0" presId="urn:microsoft.com/office/officeart/2005/8/layout/lProcess1"/>
    <dgm:cxn modelId="{6BDCAE3B-D210-4A4F-8335-ED1AEE5E0032}" type="presParOf" srcId="{56332CC1-6DE0-4914-9F01-93F66AF9B460}" destId="{6AAD2A32-F40B-45B6-919C-DAE5E20C8DFA}" srcOrd="2" destOrd="0" presId="urn:microsoft.com/office/officeart/2005/8/layout/lProcess1"/>
    <dgm:cxn modelId="{B8A979BE-1EFD-4700-B60E-334D88B4CB96}" type="presParOf" srcId="{56332CC1-6DE0-4914-9F01-93F66AF9B460}" destId="{87E53D77-1E9C-423C-8BCA-F32BF390AFAE}" srcOrd="3" destOrd="0" presId="urn:microsoft.com/office/officeart/2005/8/layout/lProcess1"/>
    <dgm:cxn modelId="{8C799B56-A167-459D-90CB-103FD969DD70}" type="presParOf" srcId="{56332CC1-6DE0-4914-9F01-93F66AF9B460}" destId="{CFF6EEF4-50D7-44AE-959B-F946FCFECEBE}" srcOrd="4" destOrd="0" presId="urn:microsoft.com/office/officeart/2005/8/layout/lProcess1"/>
    <dgm:cxn modelId="{23A61BE8-2F3C-4DE6-A275-8DBBB8C30EC4}" type="presParOf" srcId="{56332CC1-6DE0-4914-9F01-93F66AF9B460}" destId="{AB1A31DD-8E1D-4B88-ABC4-30CF29F7CA2A}" srcOrd="5" destOrd="0" presId="urn:microsoft.com/office/officeart/2005/8/layout/lProcess1"/>
    <dgm:cxn modelId="{82AB3D5A-3017-4F57-AA6C-4039FFAC1733}" type="presParOf" srcId="{56332CC1-6DE0-4914-9F01-93F66AF9B460}" destId="{CB3BA55D-B90C-4373-999C-D541C718D3AA}" srcOrd="6" destOrd="0" presId="urn:microsoft.com/office/officeart/2005/8/layout/lProcess1"/>
    <dgm:cxn modelId="{56A9B1E8-1327-4A0E-8D5E-999A36D44997}" type="presParOf" srcId="{D33DF422-26A6-41E5-8CC6-E2EE74A6B8A9}" destId="{0FB23B1A-E42B-4B1A-B823-CE3F743A7CBC}" srcOrd="1" destOrd="0" presId="urn:microsoft.com/office/officeart/2005/8/layout/lProcess1"/>
    <dgm:cxn modelId="{A64900CD-CC41-4F09-BC69-927C111FD72F}" type="presParOf" srcId="{D33DF422-26A6-41E5-8CC6-E2EE74A6B8A9}" destId="{F3907047-143F-4E82-803A-A46CCAA46C18}" srcOrd="2" destOrd="0" presId="urn:microsoft.com/office/officeart/2005/8/layout/lProcess1"/>
    <dgm:cxn modelId="{B669A3FA-0007-4C9D-A85F-4BAB07ABDA15}" type="presParOf" srcId="{F3907047-143F-4E82-803A-A46CCAA46C18}" destId="{281E4C86-6D89-49F9-87FF-09B837F1CF82}" srcOrd="0" destOrd="0" presId="urn:microsoft.com/office/officeart/2005/8/layout/lProcess1"/>
    <dgm:cxn modelId="{AA24A87D-A606-4D0A-BD6E-1109932C8391}" type="presParOf" srcId="{F3907047-143F-4E82-803A-A46CCAA46C18}" destId="{E7319870-0748-4D9A-9608-ACEFA75FFBC6}" srcOrd="1" destOrd="0" presId="urn:microsoft.com/office/officeart/2005/8/layout/lProcess1"/>
    <dgm:cxn modelId="{8DFE20E0-C065-4FBF-834A-05577A450E4F}" type="presParOf" srcId="{F3907047-143F-4E82-803A-A46CCAA46C18}" destId="{2FF2D65F-870C-43D6-B013-F1BC9355035D}" srcOrd="2" destOrd="0" presId="urn:microsoft.com/office/officeart/2005/8/layout/lProcess1"/>
    <dgm:cxn modelId="{62DC7042-9C7A-4A14-B7A4-4FFCB91A52C7}" type="presParOf" srcId="{F3907047-143F-4E82-803A-A46CCAA46C18}" destId="{9D48A6B2-DBC0-4DF0-8257-FB8B56670278}" srcOrd="3" destOrd="0" presId="urn:microsoft.com/office/officeart/2005/8/layout/lProcess1"/>
    <dgm:cxn modelId="{8F2F865A-BD30-4B17-8588-1BDAFD43C9D5}" type="presParOf" srcId="{F3907047-143F-4E82-803A-A46CCAA46C18}" destId="{C91C53F9-0BC7-449A-8C01-44F7F99B2D13}" srcOrd="4" destOrd="0" presId="urn:microsoft.com/office/officeart/2005/8/layout/lProcess1"/>
    <dgm:cxn modelId="{A8F2A62E-0D8C-4E65-B0B7-EFBE786F6913}" type="presParOf" srcId="{F3907047-143F-4E82-803A-A46CCAA46C18}" destId="{306A6871-0508-464E-9F10-C2BB12ADD5C7}" srcOrd="5" destOrd="0" presId="urn:microsoft.com/office/officeart/2005/8/layout/lProcess1"/>
    <dgm:cxn modelId="{95968389-06F0-46D8-B852-9FE3C03DF4A1}" type="presParOf" srcId="{F3907047-143F-4E82-803A-A46CCAA46C18}" destId="{4BFCD9E9-7E99-4130-81F5-AF028DE722B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3A72A-D22D-40B3-92C2-7431672E8061}">
      <dsp:nvSpPr>
        <dsp:cNvPr id="0" name=""/>
        <dsp:cNvSpPr/>
      </dsp:nvSpPr>
      <dsp:spPr>
        <a:xfrm>
          <a:off x="1804618" y="245"/>
          <a:ext cx="3536375" cy="8840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Karol przyznaje się do swojej przeszłości</a:t>
          </a:r>
          <a:endParaRPr lang="pl-PL" sz="2700" kern="1200" dirty="0"/>
        </a:p>
      </dsp:txBody>
      <dsp:txXfrm>
        <a:off x="1830512" y="26139"/>
        <a:ext cx="3484587" cy="832305"/>
      </dsp:txXfrm>
    </dsp:sp>
    <dsp:sp modelId="{8DB92D65-623A-4284-AE49-13D6AFB5EB6F}">
      <dsp:nvSpPr>
        <dsp:cNvPr id="0" name=""/>
        <dsp:cNvSpPr/>
      </dsp:nvSpPr>
      <dsp:spPr>
        <a:xfrm rot="5400000">
          <a:off x="3495448" y="961697"/>
          <a:ext cx="154716" cy="15471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D2A32-F40B-45B6-919C-DAE5E20C8DFA}">
      <dsp:nvSpPr>
        <dsp:cNvPr id="0" name=""/>
        <dsp:cNvSpPr/>
      </dsp:nvSpPr>
      <dsp:spPr>
        <a:xfrm>
          <a:off x="1804618" y="1193772"/>
          <a:ext cx="3536375" cy="88409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/>
            <a:t>1. </a:t>
          </a:r>
          <a:endParaRPr lang="pl-PL" sz="5000" kern="1200" dirty="0"/>
        </a:p>
      </dsp:txBody>
      <dsp:txXfrm>
        <a:off x="1830512" y="1219666"/>
        <a:ext cx="3484587" cy="832305"/>
      </dsp:txXfrm>
    </dsp:sp>
    <dsp:sp modelId="{87E53D77-1E9C-423C-8BCA-F32BF390AFAE}">
      <dsp:nvSpPr>
        <dsp:cNvPr id="0" name=""/>
        <dsp:cNvSpPr/>
      </dsp:nvSpPr>
      <dsp:spPr>
        <a:xfrm rot="5400000">
          <a:off x="3495448" y="2155224"/>
          <a:ext cx="154716" cy="15471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6EEF4-50D7-44AE-959B-F946FCFECEBE}">
      <dsp:nvSpPr>
        <dsp:cNvPr id="0" name=""/>
        <dsp:cNvSpPr/>
      </dsp:nvSpPr>
      <dsp:spPr>
        <a:xfrm>
          <a:off x="1804618" y="2387298"/>
          <a:ext cx="3536375" cy="88409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/>
            <a:t>2. </a:t>
          </a:r>
          <a:endParaRPr lang="pl-PL" sz="5000" kern="1200" dirty="0"/>
        </a:p>
      </dsp:txBody>
      <dsp:txXfrm>
        <a:off x="1830512" y="2413192"/>
        <a:ext cx="3484587" cy="832305"/>
      </dsp:txXfrm>
    </dsp:sp>
    <dsp:sp modelId="{AB1A31DD-8E1D-4B88-ABC4-30CF29F7CA2A}">
      <dsp:nvSpPr>
        <dsp:cNvPr id="0" name=""/>
        <dsp:cNvSpPr/>
      </dsp:nvSpPr>
      <dsp:spPr>
        <a:xfrm rot="5400000">
          <a:off x="3495448" y="3348751"/>
          <a:ext cx="154716" cy="15471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BA55D-B90C-4373-999C-D541C718D3AA}">
      <dsp:nvSpPr>
        <dsp:cNvPr id="0" name=""/>
        <dsp:cNvSpPr/>
      </dsp:nvSpPr>
      <dsp:spPr>
        <a:xfrm>
          <a:off x="1804618" y="3580825"/>
          <a:ext cx="3536375" cy="88409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/>
            <a:t>3.</a:t>
          </a:r>
          <a:endParaRPr lang="pl-PL" sz="5000" kern="1200" dirty="0"/>
        </a:p>
      </dsp:txBody>
      <dsp:txXfrm>
        <a:off x="1830512" y="3606719"/>
        <a:ext cx="3484587" cy="832305"/>
      </dsp:txXfrm>
    </dsp:sp>
    <dsp:sp modelId="{281E4C86-6D89-49F9-87FF-09B837F1CF82}">
      <dsp:nvSpPr>
        <dsp:cNvPr id="0" name=""/>
        <dsp:cNvSpPr/>
      </dsp:nvSpPr>
      <dsp:spPr>
        <a:xfrm>
          <a:off x="5836086" y="245"/>
          <a:ext cx="3536375" cy="88409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Karol ukrywa swoją przeszłość</a:t>
          </a:r>
          <a:endParaRPr lang="pl-PL" sz="2700" kern="1200" dirty="0"/>
        </a:p>
      </dsp:txBody>
      <dsp:txXfrm>
        <a:off x="5861980" y="26139"/>
        <a:ext cx="3484587" cy="832305"/>
      </dsp:txXfrm>
    </dsp:sp>
    <dsp:sp modelId="{E7319870-0748-4D9A-9608-ACEFA75FFBC6}">
      <dsp:nvSpPr>
        <dsp:cNvPr id="0" name=""/>
        <dsp:cNvSpPr/>
      </dsp:nvSpPr>
      <dsp:spPr>
        <a:xfrm rot="5400000">
          <a:off x="7526916" y="961697"/>
          <a:ext cx="154716" cy="15471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2D65F-870C-43D6-B013-F1BC9355035D}">
      <dsp:nvSpPr>
        <dsp:cNvPr id="0" name=""/>
        <dsp:cNvSpPr/>
      </dsp:nvSpPr>
      <dsp:spPr>
        <a:xfrm>
          <a:off x="5836086" y="1193772"/>
          <a:ext cx="3536375" cy="8840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/>
            <a:t>1.</a:t>
          </a:r>
          <a:endParaRPr lang="pl-PL" sz="5000" kern="1200" dirty="0"/>
        </a:p>
      </dsp:txBody>
      <dsp:txXfrm>
        <a:off x="5861980" y="1219666"/>
        <a:ext cx="3484587" cy="832305"/>
      </dsp:txXfrm>
    </dsp:sp>
    <dsp:sp modelId="{9D48A6B2-DBC0-4DF0-8257-FB8B56670278}">
      <dsp:nvSpPr>
        <dsp:cNvPr id="0" name=""/>
        <dsp:cNvSpPr/>
      </dsp:nvSpPr>
      <dsp:spPr>
        <a:xfrm rot="5400000">
          <a:off x="7526916" y="2155224"/>
          <a:ext cx="154716" cy="15471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C53F9-0BC7-449A-8C01-44F7F99B2D13}">
      <dsp:nvSpPr>
        <dsp:cNvPr id="0" name=""/>
        <dsp:cNvSpPr/>
      </dsp:nvSpPr>
      <dsp:spPr>
        <a:xfrm>
          <a:off x="5836086" y="2387298"/>
          <a:ext cx="3536375" cy="8840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/>
            <a:t>2.</a:t>
          </a:r>
          <a:endParaRPr lang="pl-PL" sz="5000" kern="1200" dirty="0"/>
        </a:p>
      </dsp:txBody>
      <dsp:txXfrm>
        <a:off x="5861980" y="2413192"/>
        <a:ext cx="3484587" cy="832305"/>
      </dsp:txXfrm>
    </dsp:sp>
    <dsp:sp modelId="{306A6871-0508-464E-9F10-C2BB12ADD5C7}">
      <dsp:nvSpPr>
        <dsp:cNvPr id="0" name=""/>
        <dsp:cNvSpPr/>
      </dsp:nvSpPr>
      <dsp:spPr>
        <a:xfrm rot="5400000">
          <a:off x="7526916" y="3348751"/>
          <a:ext cx="154716" cy="154716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CD9E9-7E99-4130-81F5-AF028DE722B7}">
      <dsp:nvSpPr>
        <dsp:cNvPr id="0" name=""/>
        <dsp:cNvSpPr/>
      </dsp:nvSpPr>
      <dsp:spPr>
        <a:xfrm>
          <a:off x="5836086" y="3580825"/>
          <a:ext cx="3536375" cy="88409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/>
            <a:t>3.</a:t>
          </a:r>
          <a:endParaRPr lang="pl-PL" sz="5000" kern="1200" dirty="0"/>
        </a:p>
      </dsp:txBody>
      <dsp:txXfrm>
        <a:off x="5861980" y="3606719"/>
        <a:ext cx="3484587" cy="832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0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1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5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3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vectors/my%c5%9bliciel-my%c5%9bl%c4%85cy-osoba-pomys%c5%82-28741/" TargetMode="External"/><Relationship Id="rId2" Type="http://schemas.openxmlformats.org/officeDocument/2006/relationships/hyperlink" Target="https://pixabay.com/pl/photos/pos%c4%85g-moj%c5%bcesza-moj%c5%bcesz-rze%c5%baba-693053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l/illustrations/jezus-chrystus-pan-b%c3%b3g-%c5%9bwi%c4%99ty-duch-4779545/" TargetMode="External"/><Relationship Id="rId5" Type="http://schemas.openxmlformats.org/officeDocument/2006/relationships/hyperlink" Target="https://pixabay.com/pl/illustrations/jezus-chrystus-pan-b%c3%b3g-%c5%9bwi%c4%99ty-duch-4779543/" TargetMode="External"/><Relationship Id="rId4" Type="http://schemas.openxmlformats.org/officeDocument/2006/relationships/hyperlink" Target="https://pixabay.com/pl/illustrations/most-biznesmen-poj%c4%99cie-bieganie-289268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Posąg Mojżesza, Mojżesz Rzeźba, Kamienne Tablice">
            <a:extLst>
              <a:ext uri="{FF2B5EF4-FFF2-40B4-BE49-F238E27FC236}">
                <a16:creationId xmlns:a16="http://schemas.microsoft.com/office/drawing/2014/main" id="{E84A2B5F-C9F3-4672-9E27-01DC7466A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6C456E-B7B8-4E97-ACCD-FAE2FDF5F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532995"/>
            <a:ext cx="7207683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FFFFFF"/>
                </a:solidFill>
              </a:rPr>
              <a:t>VIII Przykazanie Boże wobec prawdy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10309F-03A7-46D7-84D7-1C95A99DC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2228727"/>
            <a:ext cx="7207683" cy="8919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III klasa szkoły średniej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BB84676-E592-4A1D-AC64-BE9D56EA7D76}"/>
              </a:ext>
            </a:extLst>
          </p:cNvPr>
          <p:cNvSpPr txBox="1"/>
          <p:nvPr/>
        </p:nvSpPr>
        <p:spPr>
          <a:xfrm>
            <a:off x="1652409" y="6360305"/>
            <a:ext cx="2366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bg1"/>
                </a:solidFill>
              </a:rPr>
              <a:t>Mojżesz z tablicami Dekalogu</a:t>
            </a:r>
          </a:p>
        </p:txBody>
      </p:sp>
    </p:spTree>
    <p:extLst>
      <p:ext uri="{BB962C8B-B14F-4D97-AF65-F5344CB8AC3E}">
        <p14:creationId xmlns:p14="http://schemas.microsoft.com/office/powerpoint/2010/main" val="1076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BC27D-B182-4273-81D2-41EEBF02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Wykroczenia przeciw prawdzie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409E4-2645-426D-BBA9-33EB068C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POCHLEBSTWO (SŁUŻALCZOŚĆ)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Nadmierne komplementowanie, które przez słowa lub postawy, zachęca i utwierdzają drugiego człowieka w złośliwych czynach i przewrotności jego postępowania.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6. CHEŁPLIWOŚĆ (SAMOCHWALSTWO)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Oznajmianie z dumą i uznaniem swoich własnych osiągnięć. Często idzie w parze z zarozumiałością.</a:t>
            </a:r>
          </a:p>
          <a:p>
            <a:pPr marL="0" indent="0"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59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BC27D-B182-4273-81D2-41EEBF02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Wykroczenia przeciw prawdzie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409E4-2645-426D-BBA9-33EB068C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KŁAMSTWO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Słowa lub czyny skierowane przeciw prawdzie, by umyślnie wprowadzić kogoś w błąd.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Jest „profanacją słowa”.</a:t>
            </a:r>
          </a:p>
          <a:p>
            <a:pPr marL="0" indent="0"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884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iara, Miłość Nadzieja, Ręce, Kontakt, Zamknij, Blask">
            <a:extLst>
              <a:ext uri="{FF2B5EF4-FFF2-40B4-BE49-F238E27FC236}">
                <a16:creationId xmlns:a16="http://schemas.microsoft.com/office/drawing/2014/main" id="{117D6779-77F9-4A53-ACFE-AC8126B76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4" b="1"/>
          <a:stretch/>
        </p:blipFill>
        <p:spPr bwMode="auto">
          <a:xfrm>
            <a:off x="20" y="-1"/>
            <a:ext cx="12191980" cy="687346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8142369-1172-4897-98AF-7E16842C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4EC643-469D-49F7-B2C7-FA3DA6F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3C04565-7FC8-416F-9C08-F430D337F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2BD8DCF-6634-460D-AA2E-1357451FB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AC9175-245B-4886-A4F2-EEA53C13F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Graphic 33">
              <a:extLst>
                <a:ext uri="{FF2B5EF4-FFF2-40B4-BE49-F238E27FC236}">
                  <a16:creationId xmlns:a16="http://schemas.microsoft.com/office/drawing/2014/main" id="{BC567658-11B8-4D35-89AE-B73534669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Graphic 33">
              <a:extLst>
                <a:ext uri="{FF2B5EF4-FFF2-40B4-BE49-F238E27FC236}">
                  <a16:creationId xmlns:a16="http://schemas.microsoft.com/office/drawing/2014/main" id="{B2AAA79A-1602-4193-8170-9C436D9C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52F6112-CE93-4890-8A45-3AAC2AEC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91" y="580877"/>
            <a:ext cx="10095674" cy="1546485"/>
          </a:xfrm>
        </p:spPr>
        <p:txBody>
          <a:bodyPr anchor="b">
            <a:normAutofit fontScale="90000"/>
          </a:bodyPr>
          <a:lstStyle/>
          <a:p>
            <a:r>
              <a:rPr lang="pl-PL" b="1" dirty="0">
                <a:solidFill>
                  <a:srgbClr val="FFFFFF"/>
                </a:solidFill>
                <a:latin typeface="+mn-lt"/>
              </a:rPr>
              <a:t>VIII Przykazanie Boże wobec prawdy - </a:t>
            </a:r>
            <a:br>
              <a:rPr lang="pl-PL" b="1" dirty="0">
                <a:solidFill>
                  <a:srgbClr val="FFFFFF"/>
                </a:solidFill>
              </a:rPr>
            </a:br>
            <a:r>
              <a:rPr lang="pl-PL" b="1" dirty="0">
                <a:solidFill>
                  <a:srgbClr val="FFFFFF"/>
                </a:solidFill>
                <a:latin typeface="+mn-lt"/>
              </a:rPr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8305BE-1147-4675-949D-A47A054B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7366"/>
            <a:ext cx="10343988" cy="371717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Człowiek ze swojej natury kieruje się ku prawdzie.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Ósme przykazanie zabrania fałszowania prawdy w relacjach z innymi ludźmi.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Bóg, w całej </a:t>
            </a:r>
            <a:r>
              <a:rPr lang="pl-PL" sz="2400">
                <a:solidFill>
                  <a:srgbClr val="FFFFFF"/>
                </a:solidFill>
              </a:rPr>
              <a:t>historii zbawienia, </a:t>
            </a:r>
            <a:r>
              <a:rPr lang="pl-PL" sz="2400" dirty="0">
                <a:solidFill>
                  <a:srgbClr val="FFFFFF"/>
                </a:solidFill>
              </a:rPr>
              <a:t>objawił się jako wierny i prawdomówny, dlatego tego samego wymaga od człowieka.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Życie w prawdzie jest fundamentem trwałych relacji –                                z Bogiem i drugim człowiekiem.</a:t>
            </a: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pl-PL" sz="2400" dirty="0">
                <a:solidFill>
                  <a:srgbClr val="FFFFFF"/>
                </a:solidFill>
              </a:rPr>
              <a:t>Wykroczenia przeciw prawdzie osłabiają wzajemne relacje, a nawet prowadzą do ich całkowitego zerwania.</a:t>
            </a:r>
          </a:p>
        </p:txBody>
      </p:sp>
    </p:spTree>
    <p:extLst>
      <p:ext uri="{BB962C8B-B14F-4D97-AF65-F5344CB8AC3E}">
        <p14:creationId xmlns:p14="http://schemas.microsoft.com/office/powerpoint/2010/main" val="140330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BA9E3-F89B-45B5-A046-B039E5E7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+mn-lt"/>
              </a:rPr>
              <a:t>Źródła obrazów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201AA5-17CD-4393-9029-B2685C09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https://pixabay.com/pl/photos/pos%c4%85g-moj%c5%bcesza-moj%c5%bcesz-rze%c5%baba-6930536/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https://pixabay.com/pl/vectors/my%c5%9bliciel-my%c5%9bl%c4%85cy-osoba-pomys%c5%82-28741/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https://pixabay.com/pl/illustrations/most-biznesmen-poj%c4%99cie-bieganie-2892681/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https://pixabay.com/pl/illustrations/jezus-chrystus-pan-b%c3%b3g-%c5%9bwi%c4%99ty-duch-4779543/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https://pixabay.com/pl/illustrations/jezus-chrystus-pan-b%c3%b3g-%c5%9bwi%c4%99ty-duch-4779545/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97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567CCD-E54B-4098-A61A-F7D851536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30" y="2071088"/>
            <a:ext cx="10515600" cy="441635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Mam na imię Karol i mam 20 lat. Niedawno poznałem dziewczynę, która bardzo mi się podoba. Chciałbym w końcu poważniej podchodzić do związków, w które wchodzę. Mówię „poważniej”, ponieważ dotychczas do tych spraw podchodziłem bardzo na luzie. Nie chciałem budować jakichś trwałych relacji z dziewczynami. Jednak teraz czuję, że to coś wyjątkowego! Mam jednak pewne obawy. Ostatnie kilka lat, to czas, w którym nie tylko wchodziłem w przelotne związki, ale również popełniałem wiele zła – miałem zatargi z prawem: drobne kradzieże i pobicia. Dzisiaj jestem już innym, dojrzalszym człowiekiem. Ta trudna przeszłość jest już za mną. Jednak czy powinienem o tym wszystkim opowiedzieć dziewczynie, którą poznałem? Przecież już na wstępie może mnie odrzucić! Może lepiej będzie, jeśli to przemilczę – przecież to już przeszłość… </a:t>
            </a:r>
          </a:p>
          <a:p>
            <a:pPr marL="0" indent="0" algn="just">
              <a:buNone/>
            </a:pPr>
            <a:r>
              <a:rPr lang="pl-PL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 ty o tym sądzisz? Jak ty zachowałbyś się na moim miejscu?</a:t>
            </a:r>
            <a:endParaRPr lang="pl-PL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050" name="Picture 2" descr="Myśliciel, Myślący, Osoba, Pomysł, Zastanawianie Się">
            <a:extLst>
              <a:ext uri="{FF2B5EF4-FFF2-40B4-BE49-F238E27FC236}">
                <a16:creationId xmlns:a16="http://schemas.microsoft.com/office/drawing/2014/main" id="{DE7A7157-DB48-494A-9EAD-9976CC10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03" y="0"/>
            <a:ext cx="1673193" cy="21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E883AF-088E-4ADA-B8E8-025D5E9F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81" y="737051"/>
            <a:ext cx="10309698" cy="897196"/>
          </a:xfrm>
        </p:spPr>
        <p:txBody>
          <a:bodyPr/>
          <a:lstStyle/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Dylematy młodego człowieka</a:t>
            </a:r>
          </a:p>
        </p:txBody>
      </p:sp>
    </p:spTree>
    <p:extLst>
      <p:ext uri="{BB962C8B-B14F-4D97-AF65-F5344CB8AC3E}">
        <p14:creationId xmlns:p14="http://schemas.microsoft.com/office/powerpoint/2010/main" val="130002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63F990-DAB8-47C1-8C2A-EBD67AA4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6978"/>
            <a:ext cx="10515600" cy="819375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Którą drogę wybrać?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01B0507-6040-49A4-BBC4-BB12F60E8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342043"/>
              </p:ext>
            </p:extLst>
          </p:nvPr>
        </p:nvGraphicFramePr>
        <p:xfrm>
          <a:off x="-368030" y="1772516"/>
          <a:ext cx="11177081" cy="446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Myśliciel, Myślący, Osoba, Pomysł, Zastanawianie Się">
            <a:extLst>
              <a:ext uri="{FF2B5EF4-FFF2-40B4-BE49-F238E27FC236}">
                <a16:creationId xmlns:a16="http://schemas.microsoft.com/office/drawing/2014/main" id="{A2B7421E-06AE-40FF-A336-DB5849765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31" y="2548647"/>
            <a:ext cx="2060737" cy="26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2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4727BA-2777-4823-88E1-1B4B61968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B0E0E5-A956-4B80-A317-E670B96C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ost, Biznesmen, Pojęcie, Bieganie, Praca W Zespole">
            <a:extLst>
              <a:ext uri="{FF2B5EF4-FFF2-40B4-BE49-F238E27FC236}">
                <a16:creationId xmlns:a16="http://schemas.microsoft.com/office/drawing/2014/main" id="{6D7F585D-9559-4ED4-8788-A02B7D243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1" b="18392"/>
          <a:stretch/>
        </p:blipFill>
        <p:spPr bwMode="auto">
          <a:xfrm>
            <a:off x="20" y="-1"/>
            <a:ext cx="12191980" cy="6873463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8142369-1172-4897-98AF-7E16842C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4EC643-469D-49F7-B2C7-FA3DA6FFA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3C04565-7FC8-416F-9C08-F430D337F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2BD8DCF-6634-460D-AA2E-1357451FB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AC9175-245B-4886-A4F2-EEA53C13F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Graphic 33">
              <a:extLst>
                <a:ext uri="{FF2B5EF4-FFF2-40B4-BE49-F238E27FC236}">
                  <a16:creationId xmlns:a16="http://schemas.microsoft.com/office/drawing/2014/main" id="{BC567658-11B8-4D35-89AE-B73534669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Graphic 33">
              <a:extLst>
                <a:ext uri="{FF2B5EF4-FFF2-40B4-BE49-F238E27FC236}">
                  <a16:creationId xmlns:a16="http://schemas.microsoft.com/office/drawing/2014/main" id="{B2AAA79A-1602-4193-8170-9C436D9CE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7526B5A-0643-4EC3-BDEE-026CAE48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315" y="4342579"/>
            <a:ext cx="8817102" cy="1554680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Prawda podstawą budowania relacji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7D8BEA-036D-4996-A1A8-109BAA12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881" y="1284128"/>
            <a:ext cx="9503447" cy="19187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FFFFFF"/>
                </a:solidFill>
              </a:rPr>
              <a:t>„ Ludzie nie mogliby żyć razem, gdyby sobie nie wierzyli, że nawzajem mówią sobie prawdę”.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FFFFFF"/>
                </a:solidFill>
              </a:rPr>
              <a:t>/Św. Tomasz z Akwinu/</a:t>
            </a:r>
          </a:p>
        </p:txBody>
      </p:sp>
    </p:spTree>
    <p:extLst>
      <p:ext uri="{BB962C8B-B14F-4D97-AF65-F5344CB8AC3E}">
        <p14:creationId xmlns:p14="http://schemas.microsoft.com/office/powerpoint/2010/main" val="15389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8AA8F9-1AF4-47BF-9329-75CD9EE4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8" y="1030628"/>
            <a:ext cx="5019676" cy="1572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Prawda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podstawą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budowania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relacji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z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Bogiem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–</a:t>
            </a:r>
            <a:r>
              <a:rPr lang="pl-PL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Stary Testament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D4A1BB-12C6-4896-8AE1-609657472005}"/>
              </a:ext>
            </a:extLst>
          </p:cNvPr>
          <p:cNvSpPr txBox="1"/>
          <p:nvPr/>
        </p:nvSpPr>
        <p:spPr>
          <a:xfrm>
            <a:off x="5780032" y="414351"/>
            <a:ext cx="6153953" cy="27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Prawda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hebr.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emet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być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mocnym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pewnym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godnym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zaufania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;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Prawda jest właściwością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czegoś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na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czym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można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się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oprzeć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;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WIERNOŚĆ,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która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skłania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do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zaufania</a:t>
            </a:r>
            <a:endParaRPr lang="en-US" sz="24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971518-5287-4B0A-BA58-7D8D5D29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7" y="3722607"/>
            <a:ext cx="12192000" cy="3135490"/>
            <a:chOff x="4377" y="3722607"/>
            <a:chExt cx="12192000" cy="313549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B757DB-D348-4F1E-ABD0-4E8E4AB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34694" y="5270375"/>
              <a:ext cx="3681073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047BF2-7324-4522-82BE-92F56D461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13">
              <a:extLst>
                <a:ext uri="{FF2B5EF4-FFF2-40B4-BE49-F238E27FC236}">
                  <a16:creationId xmlns:a16="http://schemas.microsoft.com/office/drawing/2014/main" id="{C315DB21-BF66-4EFD-83D9-F91ABA787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8">
              <a:extLst>
                <a:ext uri="{FF2B5EF4-FFF2-40B4-BE49-F238E27FC236}">
                  <a16:creationId xmlns:a16="http://schemas.microsoft.com/office/drawing/2014/main" id="{ADFC571F-64CE-42F5-BB9A-CBDC39A29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3">
              <a:extLst>
                <a:ext uri="{FF2B5EF4-FFF2-40B4-BE49-F238E27FC236}">
                  <a16:creationId xmlns:a16="http://schemas.microsoft.com/office/drawing/2014/main" id="{4C8DB801-A90B-4012-ACC8-AA3DCB791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484ABB-CFE9-49E2-A98F-424467384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81459" y="5270375"/>
              <a:ext cx="3681073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ymbol zastępczy zawartości 4" descr="Otwarta książka">
            <a:extLst>
              <a:ext uri="{FF2B5EF4-FFF2-40B4-BE49-F238E27FC236}">
                <a16:creationId xmlns:a16="http://schemas.microsoft.com/office/drawing/2014/main" id="{A69E83E6-95D9-4E02-84C7-37EBB38F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858" y="4227108"/>
            <a:ext cx="2441448" cy="2441448"/>
          </a:xfrm>
          <a:prstGeom prst="rect">
            <a:avLst/>
          </a:prstGeom>
        </p:spPr>
      </p:pic>
      <p:pic>
        <p:nvPicPr>
          <p:cNvPr id="5122" name="Picture 2" descr="Jezus, Chrystus, Pan Bóg, Święty, Duch, Biblia">
            <a:extLst>
              <a:ext uri="{FF2B5EF4-FFF2-40B4-BE49-F238E27FC236}">
                <a16:creationId xmlns:a16="http://schemas.microsoft.com/office/drawing/2014/main" id="{3BEF432B-E0C1-43AC-A805-1DC81AE5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" y="-3"/>
            <a:ext cx="12185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CA8B87B-618B-48CC-BDB1-678334ABD9CC}"/>
              </a:ext>
            </a:extLst>
          </p:cNvPr>
          <p:cNvSpPr txBox="1"/>
          <p:nvPr/>
        </p:nvSpPr>
        <p:spPr>
          <a:xfrm>
            <a:off x="591476" y="4036126"/>
            <a:ext cx="3570657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spcAft>
                <a:spcPts val="600"/>
              </a:spcAft>
            </a:pPr>
            <a:r>
              <a:rPr lang="pl-PL" sz="1400" b="1" i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Uznaj więc, że Pan, </a:t>
            </a:r>
          </a:p>
          <a:p>
            <a:pPr marL="114300">
              <a:spcAft>
                <a:spcPts val="600"/>
              </a:spcAft>
            </a:pPr>
            <a:r>
              <a:rPr lang="pl-PL" sz="1400" b="1" i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Bóg Twój jest Bogiem, </a:t>
            </a:r>
          </a:p>
          <a:p>
            <a:pPr marL="114300">
              <a:spcAft>
                <a:spcPts val="600"/>
              </a:spcAft>
            </a:pPr>
            <a:r>
              <a:rPr lang="pl-PL" sz="1400" b="1" i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Bogiem wiernym.</a:t>
            </a:r>
          </a:p>
          <a:p>
            <a:pPr marL="114300">
              <a:spcAft>
                <a:spcPts val="600"/>
              </a:spcAft>
            </a:pP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Pwt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7, 9</a:t>
            </a:r>
          </a:p>
          <a:p>
            <a:pPr marL="114300">
              <a:spcAft>
                <a:spcPts val="600"/>
              </a:spcAft>
            </a:pPr>
            <a:endParaRPr lang="pl-PL" sz="1400" i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14300">
              <a:spcAft>
                <a:spcPts val="600"/>
              </a:spcAft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Pwt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32,4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7B7E899-E926-46A3-BA45-B97FFD21C902}"/>
              </a:ext>
            </a:extLst>
          </p:cNvPr>
          <p:cNvSpPr txBox="1"/>
          <p:nvPr/>
        </p:nvSpPr>
        <p:spPr>
          <a:xfrm>
            <a:off x="4095076" y="4920675"/>
            <a:ext cx="38692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/>
            <a:r>
              <a:rPr lang="pl-PL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Bóg, który troszczy się o Naród Wybrany – czyni znaki i cuda, daje dowód swojej wierności. </a:t>
            </a:r>
          </a:p>
          <a:p>
            <a:pPr marL="114300"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Potwierdza prawdę, którą objawia</a:t>
            </a:r>
            <a:r>
              <a:rPr lang="pl-PL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114300" algn="ctr"/>
            <a:r>
              <a:rPr lang="pl-PL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Zawiera przymierze. </a:t>
            </a:r>
          </a:p>
        </p:txBody>
      </p:sp>
    </p:spTree>
    <p:extLst>
      <p:ext uri="{BB962C8B-B14F-4D97-AF65-F5344CB8AC3E}">
        <p14:creationId xmlns:p14="http://schemas.microsoft.com/office/powerpoint/2010/main" val="34371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8AA8F9-1AF4-47BF-9329-75CD9EE4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8" y="1030628"/>
            <a:ext cx="5019676" cy="1572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Prawda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podstawą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budowania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relacji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z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Bogiem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–</a:t>
            </a:r>
            <a:r>
              <a:rPr lang="pl-PL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Nowy Testament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BD4A1BB-12C6-4896-8AE1-609657472005}"/>
              </a:ext>
            </a:extLst>
          </p:cNvPr>
          <p:cNvSpPr txBox="1"/>
          <p:nvPr/>
        </p:nvSpPr>
        <p:spPr>
          <a:xfrm>
            <a:off x="5780032" y="414351"/>
            <a:ext cx="6153953" cy="27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Prawda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gr. </a:t>
            </a:r>
            <a:r>
              <a:rPr lang="pl-PL" sz="2400" b="1" i="1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aletheia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Głównie św. Paweł w swoich listach,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„prawda Ewangelii”,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„żyć w prawdzie”,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„nowe życie w prawdzie”,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Prawda to Osoba  - Jezus Chrystus</a:t>
            </a:r>
            <a:endParaRPr lang="en-US" sz="2000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971518-5287-4B0A-BA58-7D8D5D29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7" y="3722607"/>
            <a:ext cx="12192000" cy="3135490"/>
            <a:chOff x="4377" y="3722607"/>
            <a:chExt cx="12192000" cy="313549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B757DB-D348-4F1E-ABD0-4E8E4AB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34694" y="5270375"/>
              <a:ext cx="3681073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047BF2-7324-4522-82BE-92F56D461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13">
              <a:extLst>
                <a:ext uri="{FF2B5EF4-FFF2-40B4-BE49-F238E27FC236}">
                  <a16:creationId xmlns:a16="http://schemas.microsoft.com/office/drawing/2014/main" id="{C315DB21-BF66-4EFD-83D9-F91ABA787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8">
              <a:extLst>
                <a:ext uri="{FF2B5EF4-FFF2-40B4-BE49-F238E27FC236}">
                  <a16:creationId xmlns:a16="http://schemas.microsoft.com/office/drawing/2014/main" id="{ADFC571F-64CE-42F5-BB9A-CBDC39A29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3">
              <a:extLst>
                <a:ext uri="{FF2B5EF4-FFF2-40B4-BE49-F238E27FC236}">
                  <a16:creationId xmlns:a16="http://schemas.microsoft.com/office/drawing/2014/main" id="{4C8DB801-A90B-4012-ACC8-AA3DCB791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484ABB-CFE9-49E2-A98F-424467384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81459" y="5270375"/>
              <a:ext cx="3681073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Jezus, Chrystus, Pan Bóg, Święty, Duch, Biblia">
            <a:extLst>
              <a:ext uri="{FF2B5EF4-FFF2-40B4-BE49-F238E27FC236}">
                <a16:creationId xmlns:a16="http://schemas.microsoft.com/office/drawing/2014/main" id="{498CE899-379E-4B67-A385-518BAED4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" y="0"/>
            <a:ext cx="12189811" cy="68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4" descr="Otwarta książka">
            <a:extLst>
              <a:ext uri="{FF2B5EF4-FFF2-40B4-BE49-F238E27FC236}">
                <a16:creationId xmlns:a16="http://schemas.microsoft.com/office/drawing/2014/main" id="{A69E83E6-95D9-4E02-84C7-37EBB38F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5858" y="4227108"/>
            <a:ext cx="2441448" cy="2441448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CA8B87B-618B-48CC-BDB1-678334ABD9CC}"/>
              </a:ext>
            </a:extLst>
          </p:cNvPr>
          <p:cNvSpPr txBox="1"/>
          <p:nvPr/>
        </p:nvSpPr>
        <p:spPr>
          <a:xfrm>
            <a:off x="591476" y="4016671"/>
            <a:ext cx="3570657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spcAft>
                <a:spcPts val="600"/>
              </a:spcAft>
            </a:pPr>
            <a:r>
              <a:rPr lang="pl-PL" sz="1400" b="1" i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Prawdę mówię </a:t>
            </a:r>
          </a:p>
          <a:p>
            <a:pPr marL="114300">
              <a:spcAft>
                <a:spcPts val="600"/>
              </a:spcAft>
            </a:pPr>
            <a:r>
              <a:rPr lang="pl-PL" sz="1400" b="1" i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w Chrystusie, nie kłamię…</a:t>
            </a:r>
          </a:p>
          <a:p>
            <a:pPr marL="114300">
              <a:spcAft>
                <a:spcPts val="600"/>
              </a:spcAft>
            </a:pPr>
            <a:r>
              <a:rPr lang="pl-PL" sz="1600" dirty="0" err="1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Rz</a:t>
            </a:r>
            <a:r>
              <a:rPr lang="pl-PL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9, 1</a:t>
            </a:r>
          </a:p>
          <a:p>
            <a:pPr marL="114300">
              <a:spcAft>
                <a:spcPts val="600"/>
              </a:spcAft>
            </a:pPr>
            <a:endParaRPr lang="pl-PL" sz="1400" i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14300">
              <a:spcAft>
                <a:spcPts val="600"/>
              </a:spcAft>
            </a:pPr>
            <a:endParaRPr lang="pl-PL" sz="1400" i="1" dirty="0">
              <a:solidFill>
                <a:schemeClr val="accent3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14300">
              <a:spcAft>
                <a:spcPts val="600"/>
              </a:spcAft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2 </a:t>
            </a:r>
            <a:r>
              <a:rPr lang="pl-PL" sz="20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Tes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2,13</a:t>
            </a:r>
          </a:p>
          <a:p>
            <a:pPr marL="114300">
              <a:spcAft>
                <a:spcPts val="600"/>
              </a:spcAft>
            </a:pPr>
            <a:r>
              <a:rPr lang="pl-PL" sz="2000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Jk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5,19</a:t>
            </a:r>
          </a:p>
          <a:p>
            <a:pPr marL="114300">
              <a:spcAft>
                <a:spcPts val="600"/>
              </a:spcAft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Ef 4,21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7B7E899-E926-46A3-BA45-B97FFD21C902}"/>
              </a:ext>
            </a:extLst>
          </p:cNvPr>
          <p:cNvSpPr txBox="1"/>
          <p:nvPr/>
        </p:nvSpPr>
        <p:spPr>
          <a:xfrm>
            <a:off x="4160601" y="4596990"/>
            <a:ext cx="38692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/>
            <a:r>
              <a:rPr lang="pl-PL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Bóg, w Jezusie Chrystusie objawia</a:t>
            </a:r>
          </a:p>
          <a:p>
            <a:pPr marL="114300" algn="ctr"/>
            <a:r>
              <a:rPr lang="pl-PL" sz="16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pełnię prawdy.</a:t>
            </a:r>
          </a:p>
          <a:p>
            <a:pPr marL="114300"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Ustanawia Nowe Przymierze, </a:t>
            </a:r>
          </a:p>
          <a:p>
            <a:pPr marL="114300"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które Jezus potwierdza przez swoją </a:t>
            </a:r>
          </a:p>
          <a:p>
            <a:pPr marL="114300"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mękę, śmierć </a:t>
            </a:r>
          </a:p>
          <a:p>
            <a:pPr marL="114300"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i zmartwychwstanie.</a:t>
            </a:r>
          </a:p>
          <a:p>
            <a:pPr marL="114300" algn="ctr"/>
            <a:r>
              <a:rPr lang="pl-PL" sz="1600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To najwyższy wyraz ZAUFANIA!</a:t>
            </a:r>
            <a:endParaRPr lang="pl-PL" b="1" dirty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69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72">
            <a:extLst>
              <a:ext uri="{FF2B5EF4-FFF2-40B4-BE49-F238E27FC236}">
                <a16:creationId xmlns:a16="http://schemas.microsoft.com/office/drawing/2014/main" id="{F06127CE-6F15-49AE-9751-398F3AC67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C410ED-BCAF-45B0-8A1B-5880AE87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37" y="617658"/>
            <a:ext cx="6498652" cy="1822720"/>
          </a:xfrm>
        </p:spPr>
        <p:txBody>
          <a:bodyPr anchor="b">
            <a:normAutofit/>
          </a:bodyPr>
          <a:lstStyle/>
          <a:p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Prawda podstawą budowania relacji z drugim człowiekiem- </a:t>
            </a:r>
            <a:br>
              <a:rPr lang="pl-PL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 może być przeszkodą?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77B1E2-EB68-47FD-8500-2C47A1C3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3051597"/>
            <a:ext cx="6875816" cy="3495574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2500"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Fałszywe świadectwo i krzywoprzysięstwo,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Pochopny sąd,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Obmowa,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Oszczerstwo,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Pochlebstwo (służalczość),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Chełpliwość,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l-PL" sz="2400" b="1" dirty="0">
                <a:solidFill>
                  <a:schemeClr val="tx1"/>
                </a:solidFill>
              </a:rPr>
              <a:t>kłamstwo</a:t>
            </a:r>
          </a:p>
        </p:txBody>
      </p:sp>
      <p:grpSp>
        <p:nvGrpSpPr>
          <p:cNvPr id="7174" name="Group 74">
            <a:extLst>
              <a:ext uri="{FF2B5EF4-FFF2-40B4-BE49-F238E27FC236}">
                <a16:creationId xmlns:a16="http://schemas.microsoft.com/office/drawing/2014/main" id="{CA1D068A-9BF0-4617-964A-7099003F0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4F6B7C5-FA24-492E-A324-A37D3E083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9498848" y="581337"/>
              <a:ext cx="0" cy="5695397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5" name="Straight Connector 76">
              <a:extLst>
                <a:ext uri="{FF2B5EF4-FFF2-40B4-BE49-F238E27FC236}">
                  <a16:creationId xmlns:a16="http://schemas.microsoft.com/office/drawing/2014/main" id="{3129ABF1-4CE0-48FD-8C93-7733310EB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F0EC414-2415-4517-9FA3-50D3FAC16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659EE85-BC19-4BD4-BC6A-E48915349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712D9CB-9DAF-43F9-8311-49E3F9763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Znak Ostrzegawczy, Budowa, Podpisać, Bariera">
            <a:extLst>
              <a:ext uri="{FF2B5EF4-FFF2-40B4-BE49-F238E27FC236}">
                <a16:creationId xmlns:a16="http://schemas.microsoft.com/office/drawing/2014/main" id="{918B8FA2-6E34-40AD-A180-61D746EF3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6" r="36583" b="3"/>
          <a:stretch/>
        </p:blipFill>
        <p:spPr bwMode="auto">
          <a:xfrm>
            <a:off x="7673486" y="1367088"/>
            <a:ext cx="3683847" cy="413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7CABFD6-D015-4B12-8D31-8794AA5B425B}"/>
              </a:ext>
            </a:extLst>
          </p:cNvPr>
          <p:cNvSpPr txBox="1"/>
          <p:nvPr/>
        </p:nvSpPr>
        <p:spPr>
          <a:xfrm>
            <a:off x="7592438" y="251734"/>
            <a:ext cx="3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Katechizm Kościoła Katolickiego</a:t>
            </a:r>
          </a:p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2475-2487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B5B9E3B-EB63-48B5-B5F7-D501B8436F29}"/>
              </a:ext>
            </a:extLst>
          </p:cNvPr>
          <p:cNvSpPr txBox="1"/>
          <p:nvPr/>
        </p:nvSpPr>
        <p:spPr>
          <a:xfrm>
            <a:off x="7753567" y="6283169"/>
            <a:ext cx="3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Wykroczenia przeciw prawdzie</a:t>
            </a:r>
          </a:p>
        </p:txBody>
      </p:sp>
    </p:spTree>
    <p:extLst>
      <p:ext uri="{BB962C8B-B14F-4D97-AF65-F5344CB8AC3E}">
        <p14:creationId xmlns:p14="http://schemas.microsoft.com/office/powerpoint/2010/main" val="105387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BC27D-B182-4273-81D2-41EEBF02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Wykroczenia przeciw prawdzie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409E4-2645-426D-BBA9-33EB068C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FAŁSZYWE ŚWIADECTWO I KRZYWOPRZYSIĘSTWO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Wypowiedź sprzeczna z prawdą, wyrażona publicznie, przed sądem. Złożona pod przysięgą staje się krzywoprzysięstwem.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2. POCHOPNY SĄD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Uznanie za prawdziwą – nawet milcząco – bez dostatecznej podstawy moralnej wady bliźniego.</a:t>
            </a:r>
          </a:p>
          <a:p>
            <a:pPr marL="0" indent="0"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498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BC27D-B182-4273-81D2-41EEBF02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</a:rPr>
              <a:t>Wykroczenia przeciw prawdzie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409E4-2645-426D-BBA9-33EB068C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OBMOWA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Ujawnienie wady i błędu drugiego człowieka osobom, które o tym nie wiedzą – bez obiektywnie ważnej przyczyny.</a:t>
            </a:r>
          </a:p>
          <a:p>
            <a:pPr marL="0" indent="0">
              <a:buNone/>
            </a:pP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4. OSZCZERSTWO</a:t>
            </a:r>
          </a:p>
          <a:p>
            <a:pPr marL="0" indent="0">
              <a:buNone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Wypowiedź sprzeczna z prawdą. Szkodzi dobremu imieniu innych i daje okazję do fałszywych sądów na ich temat.</a:t>
            </a:r>
          </a:p>
          <a:p>
            <a:pPr marL="0" indent="0"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8878892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793</Words>
  <Application>Microsoft Office PowerPoint</Application>
  <PresentationFormat>Panoramiczny</PresentationFormat>
  <Paragraphs>100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Abadi</vt:lpstr>
      <vt:lpstr>Arial</vt:lpstr>
      <vt:lpstr>Avenir Next LT Pro</vt:lpstr>
      <vt:lpstr>AvenirNext LT Pro Medium</vt:lpstr>
      <vt:lpstr>Footlight MT Light</vt:lpstr>
      <vt:lpstr>ArchVTI</vt:lpstr>
      <vt:lpstr>VIII Przykazanie Boże wobec prawdy</vt:lpstr>
      <vt:lpstr>Dylematy młodego człowieka</vt:lpstr>
      <vt:lpstr>Którą drogę wybrać?</vt:lpstr>
      <vt:lpstr>Prawda podstawą budowania relacji</vt:lpstr>
      <vt:lpstr>Prawda podstawą budowania relacji z Bogiem – Stary Testament</vt:lpstr>
      <vt:lpstr>Prawda podstawą budowania relacji z Bogiem – Nowy Testament</vt:lpstr>
      <vt:lpstr>Prawda podstawą budowania relacji z drugim człowiekiem-  Co może być przeszkodą?</vt:lpstr>
      <vt:lpstr>Wykroczenia przeciw prawdzie</vt:lpstr>
      <vt:lpstr>Wykroczenia przeciw prawdzie</vt:lpstr>
      <vt:lpstr>Wykroczenia przeciw prawdzie</vt:lpstr>
      <vt:lpstr>Wykroczenia przeciw prawdzie</vt:lpstr>
      <vt:lpstr>VIII Przykazanie Boże wobec prawdy -  PODSUMOWANIE</vt:lpstr>
      <vt:lpstr>Źródła obrazów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Przykazanie Boże wobec prawdy</dc:title>
  <dc:creator>Damian Broda</dc:creator>
  <cp:lastModifiedBy>Damian Broda</cp:lastModifiedBy>
  <cp:revision>7</cp:revision>
  <cp:lastPrinted>2022-02-13T13:20:48Z</cp:lastPrinted>
  <dcterms:created xsi:type="dcterms:W3CDTF">2022-02-13T09:55:04Z</dcterms:created>
  <dcterms:modified xsi:type="dcterms:W3CDTF">2022-02-13T13:23:01Z</dcterms:modified>
</cp:coreProperties>
</file>