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80B1A-06A3-47D8-8520-638C24FC1F53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66535C9-8354-4F29-9E1D-B6B88E6219B3}">
      <dgm:prSet phldrT="[Tekst]"/>
      <dgm:spPr/>
      <dgm:t>
        <a:bodyPr/>
        <a:lstStyle/>
        <a:p>
          <a:r>
            <a:rPr lang="pl-PL" dirty="0"/>
            <a:t>„Miej odwagę być mądrym”</a:t>
          </a:r>
        </a:p>
      </dgm:t>
    </dgm:pt>
    <dgm:pt modelId="{BADBC7ED-43FC-4366-B5B6-1D1F6D0E90D3}" type="parTrans" cxnId="{19DBAB3B-6623-4A48-B319-7DFE235CFAF8}">
      <dgm:prSet/>
      <dgm:spPr/>
      <dgm:t>
        <a:bodyPr/>
        <a:lstStyle/>
        <a:p>
          <a:endParaRPr lang="pl-PL"/>
        </a:p>
      </dgm:t>
    </dgm:pt>
    <dgm:pt modelId="{080D2152-D76B-4C07-8FC3-E07913E44479}" type="sibTrans" cxnId="{19DBAB3B-6623-4A48-B319-7DFE235CFAF8}">
      <dgm:prSet/>
      <dgm:spPr/>
      <dgm:t>
        <a:bodyPr/>
        <a:lstStyle/>
        <a:p>
          <a:endParaRPr lang="pl-PL"/>
        </a:p>
      </dgm:t>
    </dgm:pt>
    <dgm:pt modelId="{B4FE193F-84C6-4138-8D39-0756230FC477}">
      <dgm:prSet phldrT="[Tekst]"/>
      <dgm:spPr/>
      <dgm:t>
        <a:bodyPr/>
        <a:lstStyle/>
        <a:p>
          <a:r>
            <a:rPr lang="pl-PL" dirty="0"/>
            <a:t>Wyzwalanie rozumu z błędów i uprzedzeń</a:t>
          </a:r>
        </a:p>
      </dgm:t>
    </dgm:pt>
    <dgm:pt modelId="{B292AB8A-FCA9-4B50-8AF8-5FD9551683B5}" type="parTrans" cxnId="{B969703C-2ED4-4C08-8F18-AB94C519D943}">
      <dgm:prSet/>
      <dgm:spPr/>
      <dgm:t>
        <a:bodyPr/>
        <a:lstStyle/>
        <a:p>
          <a:endParaRPr lang="pl-PL"/>
        </a:p>
      </dgm:t>
    </dgm:pt>
    <dgm:pt modelId="{D0036AFB-57FE-480B-A047-155E51D4B9F3}" type="sibTrans" cxnId="{B969703C-2ED4-4C08-8F18-AB94C519D943}">
      <dgm:prSet/>
      <dgm:spPr/>
      <dgm:t>
        <a:bodyPr/>
        <a:lstStyle/>
        <a:p>
          <a:endParaRPr lang="pl-PL"/>
        </a:p>
      </dgm:t>
    </dgm:pt>
    <dgm:pt modelId="{D3AAC316-05D1-4877-B11A-D1EDBB9B1FFB}">
      <dgm:prSet phldrT="[Tekst]"/>
      <dgm:spPr/>
      <dgm:t>
        <a:bodyPr/>
        <a:lstStyle/>
        <a:p>
          <a:r>
            <a:rPr lang="pl-PL" dirty="0"/>
            <a:t>Prawdziwe jest tylko to, co da się udowodnić na płaszczyźnie rozumowej</a:t>
          </a:r>
        </a:p>
      </dgm:t>
    </dgm:pt>
    <dgm:pt modelId="{AC71051E-F347-4F70-8E20-31BE2C9D4DFA}" type="parTrans" cxnId="{10A6AC05-25EB-4EF5-90AE-6D4B00ACCF56}">
      <dgm:prSet/>
      <dgm:spPr/>
      <dgm:t>
        <a:bodyPr/>
        <a:lstStyle/>
        <a:p>
          <a:endParaRPr lang="pl-PL"/>
        </a:p>
      </dgm:t>
    </dgm:pt>
    <dgm:pt modelId="{637852C3-3560-419F-B9CF-56C7641D4A32}" type="sibTrans" cxnId="{10A6AC05-25EB-4EF5-90AE-6D4B00ACCF56}">
      <dgm:prSet/>
      <dgm:spPr/>
      <dgm:t>
        <a:bodyPr/>
        <a:lstStyle/>
        <a:p>
          <a:endParaRPr lang="pl-PL"/>
        </a:p>
      </dgm:t>
    </dgm:pt>
    <dgm:pt modelId="{29F79B82-280F-4801-AF11-74A293A17D4D}">
      <dgm:prSet/>
      <dgm:spPr/>
      <dgm:t>
        <a:bodyPr/>
        <a:lstStyle/>
        <a:p>
          <a:r>
            <a:rPr lang="pl-PL" dirty="0"/>
            <a:t>Kult rozumu</a:t>
          </a:r>
        </a:p>
      </dgm:t>
    </dgm:pt>
    <dgm:pt modelId="{E3AB92AA-79B7-4738-B6BE-87BE8AF6BE0A}" type="parTrans" cxnId="{816A2FE5-B22D-4CF6-BD94-2BBCB86C354C}">
      <dgm:prSet/>
      <dgm:spPr/>
      <dgm:t>
        <a:bodyPr/>
        <a:lstStyle/>
        <a:p>
          <a:endParaRPr lang="pl-PL"/>
        </a:p>
      </dgm:t>
    </dgm:pt>
    <dgm:pt modelId="{9F29DBD9-9DF3-4388-B6D8-502F8D914996}" type="sibTrans" cxnId="{816A2FE5-B22D-4CF6-BD94-2BBCB86C354C}">
      <dgm:prSet/>
      <dgm:spPr/>
      <dgm:t>
        <a:bodyPr/>
        <a:lstStyle/>
        <a:p>
          <a:endParaRPr lang="pl-PL"/>
        </a:p>
      </dgm:t>
    </dgm:pt>
    <dgm:pt modelId="{F4D778BD-F541-4761-AD92-5DE95F5B9DAB}" type="pres">
      <dgm:prSet presAssocID="{18F80B1A-06A3-47D8-8520-638C24FC1F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33B34E5-7546-4B01-8BBA-F180BEB81AAC}" type="pres">
      <dgm:prSet presAssocID="{666535C9-8354-4F29-9E1D-B6B88E6219B3}" presName="parentLin" presStyleCnt="0"/>
      <dgm:spPr/>
    </dgm:pt>
    <dgm:pt modelId="{D26B681D-8A7B-42AF-A8E3-7FFF73019678}" type="pres">
      <dgm:prSet presAssocID="{666535C9-8354-4F29-9E1D-B6B88E6219B3}" presName="parentLeftMargin" presStyleLbl="node1" presStyleIdx="0" presStyleCnt="4"/>
      <dgm:spPr/>
      <dgm:t>
        <a:bodyPr/>
        <a:lstStyle/>
        <a:p>
          <a:endParaRPr lang="pl-PL"/>
        </a:p>
      </dgm:t>
    </dgm:pt>
    <dgm:pt modelId="{0F213247-6633-4C0C-997F-FD853808EFC9}" type="pres">
      <dgm:prSet presAssocID="{666535C9-8354-4F29-9E1D-B6B88E6219B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FDFE33-D2EB-4DEA-9ACB-B44F65633A5A}" type="pres">
      <dgm:prSet presAssocID="{666535C9-8354-4F29-9E1D-B6B88E6219B3}" presName="negativeSpace" presStyleCnt="0"/>
      <dgm:spPr/>
    </dgm:pt>
    <dgm:pt modelId="{ABA3D304-1F20-4D58-95D9-029FA2A25642}" type="pres">
      <dgm:prSet presAssocID="{666535C9-8354-4F29-9E1D-B6B88E6219B3}" presName="childText" presStyleLbl="conFgAcc1" presStyleIdx="0" presStyleCnt="4">
        <dgm:presLayoutVars>
          <dgm:bulletEnabled val="1"/>
        </dgm:presLayoutVars>
      </dgm:prSet>
      <dgm:spPr/>
    </dgm:pt>
    <dgm:pt modelId="{545BFE58-AA68-4420-8FD6-2F1B98B7084D}" type="pres">
      <dgm:prSet presAssocID="{080D2152-D76B-4C07-8FC3-E07913E44479}" presName="spaceBetweenRectangles" presStyleCnt="0"/>
      <dgm:spPr/>
    </dgm:pt>
    <dgm:pt modelId="{C6F74F3D-FE0A-4F19-A17C-689894E523FE}" type="pres">
      <dgm:prSet presAssocID="{29F79B82-280F-4801-AF11-74A293A17D4D}" presName="parentLin" presStyleCnt="0"/>
      <dgm:spPr/>
    </dgm:pt>
    <dgm:pt modelId="{88515564-9937-4BBC-8FE8-542B4BD85923}" type="pres">
      <dgm:prSet presAssocID="{29F79B82-280F-4801-AF11-74A293A17D4D}" presName="parentLeftMargin" presStyleLbl="node1" presStyleIdx="0" presStyleCnt="4"/>
      <dgm:spPr/>
      <dgm:t>
        <a:bodyPr/>
        <a:lstStyle/>
        <a:p>
          <a:endParaRPr lang="pl-PL"/>
        </a:p>
      </dgm:t>
    </dgm:pt>
    <dgm:pt modelId="{1C07D743-AC72-4134-80AB-FF497B4AC6D9}" type="pres">
      <dgm:prSet presAssocID="{29F79B82-280F-4801-AF11-74A293A17D4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2E9405-B51B-4E94-A7BF-49735484E4C9}" type="pres">
      <dgm:prSet presAssocID="{29F79B82-280F-4801-AF11-74A293A17D4D}" presName="negativeSpace" presStyleCnt="0"/>
      <dgm:spPr/>
    </dgm:pt>
    <dgm:pt modelId="{76B27A61-DBFB-41C3-B9D9-251DBF3E73AD}" type="pres">
      <dgm:prSet presAssocID="{29F79B82-280F-4801-AF11-74A293A17D4D}" presName="childText" presStyleLbl="conFgAcc1" presStyleIdx="1" presStyleCnt="4">
        <dgm:presLayoutVars>
          <dgm:bulletEnabled val="1"/>
        </dgm:presLayoutVars>
      </dgm:prSet>
      <dgm:spPr/>
    </dgm:pt>
    <dgm:pt modelId="{EE646F26-6C58-411B-A9DF-847D5B1318A8}" type="pres">
      <dgm:prSet presAssocID="{9F29DBD9-9DF3-4388-B6D8-502F8D914996}" presName="spaceBetweenRectangles" presStyleCnt="0"/>
      <dgm:spPr/>
    </dgm:pt>
    <dgm:pt modelId="{163B00B8-6B17-4B52-8612-A1A80A71E0BE}" type="pres">
      <dgm:prSet presAssocID="{B4FE193F-84C6-4138-8D39-0756230FC477}" presName="parentLin" presStyleCnt="0"/>
      <dgm:spPr/>
    </dgm:pt>
    <dgm:pt modelId="{3F5F647A-EA0F-4FA7-B04B-F9D9E66E1482}" type="pres">
      <dgm:prSet presAssocID="{B4FE193F-84C6-4138-8D39-0756230FC477}" presName="parentLeftMargin" presStyleLbl="node1" presStyleIdx="1" presStyleCnt="4"/>
      <dgm:spPr/>
      <dgm:t>
        <a:bodyPr/>
        <a:lstStyle/>
        <a:p>
          <a:endParaRPr lang="pl-PL"/>
        </a:p>
      </dgm:t>
    </dgm:pt>
    <dgm:pt modelId="{9386E039-BE37-4AB9-A658-048635BDA91D}" type="pres">
      <dgm:prSet presAssocID="{B4FE193F-84C6-4138-8D39-0756230FC47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296C876-FDDD-43FC-AD00-4A8A6BEDB95E}" type="pres">
      <dgm:prSet presAssocID="{B4FE193F-84C6-4138-8D39-0756230FC477}" presName="negativeSpace" presStyleCnt="0"/>
      <dgm:spPr/>
    </dgm:pt>
    <dgm:pt modelId="{5CDCA694-B308-4ABD-AEFF-22626203A373}" type="pres">
      <dgm:prSet presAssocID="{B4FE193F-84C6-4138-8D39-0756230FC477}" presName="childText" presStyleLbl="conFgAcc1" presStyleIdx="2" presStyleCnt="4">
        <dgm:presLayoutVars>
          <dgm:bulletEnabled val="1"/>
        </dgm:presLayoutVars>
      </dgm:prSet>
      <dgm:spPr/>
    </dgm:pt>
    <dgm:pt modelId="{5CF805EF-4E8D-4E47-91A6-E5C7EBCEBA3D}" type="pres">
      <dgm:prSet presAssocID="{D0036AFB-57FE-480B-A047-155E51D4B9F3}" presName="spaceBetweenRectangles" presStyleCnt="0"/>
      <dgm:spPr/>
    </dgm:pt>
    <dgm:pt modelId="{FB0FCC7B-089A-4B0B-8047-CDD55B1219F7}" type="pres">
      <dgm:prSet presAssocID="{D3AAC316-05D1-4877-B11A-D1EDBB9B1FFB}" presName="parentLin" presStyleCnt="0"/>
      <dgm:spPr/>
    </dgm:pt>
    <dgm:pt modelId="{5C8EFA42-3C82-4CF6-8B5F-DDF6B3D02CB4}" type="pres">
      <dgm:prSet presAssocID="{D3AAC316-05D1-4877-B11A-D1EDBB9B1FFB}" presName="parentLeftMargin" presStyleLbl="node1" presStyleIdx="2" presStyleCnt="4"/>
      <dgm:spPr/>
      <dgm:t>
        <a:bodyPr/>
        <a:lstStyle/>
        <a:p>
          <a:endParaRPr lang="pl-PL"/>
        </a:p>
      </dgm:t>
    </dgm:pt>
    <dgm:pt modelId="{F7C8CEC4-98FE-4BCE-AF7C-33ADD394F3A9}" type="pres">
      <dgm:prSet presAssocID="{D3AAC316-05D1-4877-B11A-D1EDBB9B1FF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C518273-E4FB-45D8-AC54-64AC2C961B5C}" type="pres">
      <dgm:prSet presAssocID="{D3AAC316-05D1-4877-B11A-D1EDBB9B1FFB}" presName="negativeSpace" presStyleCnt="0"/>
      <dgm:spPr/>
    </dgm:pt>
    <dgm:pt modelId="{10B2F166-8E62-407A-B731-51291AC94C21}" type="pres">
      <dgm:prSet presAssocID="{D3AAC316-05D1-4877-B11A-D1EDBB9B1FF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16A2FE5-B22D-4CF6-BD94-2BBCB86C354C}" srcId="{18F80B1A-06A3-47D8-8520-638C24FC1F53}" destId="{29F79B82-280F-4801-AF11-74A293A17D4D}" srcOrd="1" destOrd="0" parTransId="{E3AB92AA-79B7-4738-B6BE-87BE8AF6BE0A}" sibTransId="{9F29DBD9-9DF3-4388-B6D8-502F8D914996}"/>
    <dgm:cxn modelId="{19DBAB3B-6623-4A48-B319-7DFE235CFAF8}" srcId="{18F80B1A-06A3-47D8-8520-638C24FC1F53}" destId="{666535C9-8354-4F29-9E1D-B6B88E6219B3}" srcOrd="0" destOrd="0" parTransId="{BADBC7ED-43FC-4366-B5B6-1D1F6D0E90D3}" sibTransId="{080D2152-D76B-4C07-8FC3-E07913E44479}"/>
    <dgm:cxn modelId="{7A8315FB-2E7A-4EDA-A35D-0659A6182A87}" type="presOf" srcId="{D3AAC316-05D1-4877-B11A-D1EDBB9B1FFB}" destId="{F7C8CEC4-98FE-4BCE-AF7C-33ADD394F3A9}" srcOrd="1" destOrd="0" presId="urn:microsoft.com/office/officeart/2005/8/layout/list1"/>
    <dgm:cxn modelId="{7992354D-B797-435B-81EF-A99798BB310E}" type="presOf" srcId="{29F79B82-280F-4801-AF11-74A293A17D4D}" destId="{1C07D743-AC72-4134-80AB-FF497B4AC6D9}" srcOrd="1" destOrd="0" presId="urn:microsoft.com/office/officeart/2005/8/layout/list1"/>
    <dgm:cxn modelId="{8D9601F9-06AD-489B-877D-FD828243FA33}" type="presOf" srcId="{B4FE193F-84C6-4138-8D39-0756230FC477}" destId="{9386E039-BE37-4AB9-A658-048635BDA91D}" srcOrd="1" destOrd="0" presId="urn:microsoft.com/office/officeart/2005/8/layout/list1"/>
    <dgm:cxn modelId="{8CB08338-8BCF-4801-AA4D-266E4737311E}" type="presOf" srcId="{666535C9-8354-4F29-9E1D-B6B88E6219B3}" destId="{D26B681D-8A7B-42AF-A8E3-7FFF73019678}" srcOrd="0" destOrd="0" presId="urn:microsoft.com/office/officeart/2005/8/layout/list1"/>
    <dgm:cxn modelId="{B969703C-2ED4-4C08-8F18-AB94C519D943}" srcId="{18F80B1A-06A3-47D8-8520-638C24FC1F53}" destId="{B4FE193F-84C6-4138-8D39-0756230FC477}" srcOrd="2" destOrd="0" parTransId="{B292AB8A-FCA9-4B50-8AF8-5FD9551683B5}" sibTransId="{D0036AFB-57FE-480B-A047-155E51D4B9F3}"/>
    <dgm:cxn modelId="{FE0636F8-E758-48B8-94AB-DE2E4D137C50}" type="presOf" srcId="{666535C9-8354-4F29-9E1D-B6B88E6219B3}" destId="{0F213247-6633-4C0C-997F-FD853808EFC9}" srcOrd="1" destOrd="0" presId="urn:microsoft.com/office/officeart/2005/8/layout/list1"/>
    <dgm:cxn modelId="{10A6AC05-25EB-4EF5-90AE-6D4B00ACCF56}" srcId="{18F80B1A-06A3-47D8-8520-638C24FC1F53}" destId="{D3AAC316-05D1-4877-B11A-D1EDBB9B1FFB}" srcOrd="3" destOrd="0" parTransId="{AC71051E-F347-4F70-8E20-31BE2C9D4DFA}" sibTransId="{637852C3-3560-419F-B9CF-56C7641D4A32}"/>
    <dgm:cxn modelId="{F37C60D0-A2EC-459B-B647-1DE9E12BECB5}" type="presOf" srcId="{29F79B82-280F-4801-AF11-74A293A17D4D}" destId="{88515564-9937-4BBC-8FE8-542B4BD85923}" srcOrd="0" destOrd="0" presId="urn:microsoft.com/office/officeart/2005/8/layout/list1"/>
    <dgm:cxn modelId="{2909B4D4-1438-426A-9BB2-34D7E509A8CE}" type="presOf" srcId="{D3AAC316-05D1-4877-B11A-D1EDBB9B1FFB}" destId="{5C8EFA42-3C82-4CF6-8B5F-DDF6B3D02CB4}" srcOrd="0" destOrd="0" presId="urn:microsoft.com/office/officeart/2005/8/layout/list1"/>
    <dgm:cxn modelId="{B4FED4F4-139D-4FB0-A353-34D3D59CF2C4}" type="presOf" srcId="{B4FE193F-84C6-4138-8D39-0756230FC477}" destId="{3F5F647A-EA0F-4FA7-B04B-F9D9E66E1482}" srcOrd="0" destOrd="0" presId="urn:microsoft.com/office/officeart/2005/8/layout/list1"/>
    <dgm:cxn modelId="{C832A2DA-C123-44B8-ABED-B1AEC24D5911}" type="presOf" srcId="{18F80B1A-06A3-47D8-8520-638C24FC1F53}" destId="{F4D778BD-F541-4761-AD92-5DE95F5B9DAB}" srcOrd="0" destOrd="0" presId="urn:microsoft.com/office/officeart/2005/8/layout/list1"/>
    <dgm:cxn modelId="{4D9F7707-BB16-45C7-8C26-11B6E54523D0}" type="presParOf" srcId="{F4D778BD-F541-4761-AD92-5DE95F5B9DAB}" destId="{133B34E5-7546-4B01-8BBA-F180BEB81AAC}" srcOrd="0" destOrd="0" presId="urn:microsoft.com/office/officeart/2005/8/layout/list1"/>
    <dgm:cxn modelId="{CCAFBB4A-E4EF-42E6-BA99-AFCC26B1ED5D}" type="presParOf" srcId="{133B34E5-7546-4B01-8BBA-F180BEB81AAC}" destId="{D26B681D-8A7B-42AF-A8E3-7FFF73019678}" srcOrd="0" destOrd="0" presId="urn:microsoft.com/office/officeart/2005/8/layout/list1"/>
    <dgm:cxn modelId="{12D5C2A6-1BA5-427A-B722-4739307EBCFE}" type="presParOf" srcId="{133B34E5-7546-4B01-8BBA-F180BEB81AAC}" destId="{0F213247-6633-4C0C-997F-FD853808EFC9}" srcOrd="1" destOrd="0" presId="urn:microsoft.com/office/officeart/2005/8/layout/list1"/>
    <dgm:cxn modelId="{6769FBFA-F988-4DB7-AFAC-A6D91A351D4C}" type="presParOf" srcId="{F4D778BD-F541-4761-AD92-5DE95F5B9DAB}" destId="{8DFDFE33-D2EB-4DEA-9ACB-B44F65633A5A}" srcOrd="1" destOrd="0" presId="urn:microsoft.com/office/officeart/2005/8/layout/list1"/>
    <dgm:cxn modelId="{2ABDEEF7-E005-45B9-A5B1-1AAC7FE730EC}" type="presParOf" srcId="{F4D778BD-F541-4761-AD92-5DE95F5B9DAB}" destId="{ABA3D304-1F20-4D58-95D9-029FA2A25642}" srcOrd="2" destOrd="0" presId="urn:microsoft.com/office/officeart/2005/8/layout/list1"/>
    <dgm:cxn modelId="{B201A538-25AC-46F1-AB51-DA1F9DF41790}" type="presParOf" srcId="{F4D778BD-F541-4761-AD92-5DE95F5B9DAB}" destId="{545BFE58-AA68-4420-8FD6-2F1B98B7084D}" srcOrd="3" destOrd="0" presId="urn:microsoft.com/office/officeart/2005/8/layout/list1"/>
    <dgm:cxn modelId="{409C6830-699E-49CE-80A3-AB23A67F4E00}" type="presParOf" srcId="{F4D778BD-F541-4761-AD92-5DE95F5B9DAB}" destId="{C6F74F3D-FE0A-4F19-A17C-689894E523FE}" srcOrd="4" destOrd="0" presId="urn:microsoft.com/office/officeart/2005/8/layout/list1"/>
    <dgm:cxn modelId="{B3C28446-7DD7-406C-AA75-4A37298E2E23}" type="presParOf" srcId="{C6F74F3D-FE0A-4F19-A17C-689894E523FE}" destId="{88515564-9937-4BBC-8FE8-542B4BD85923}" srcOrd="0" destOrd="0" presId="urn:microsoft.com/office/officeart/2005/8/layout/list1"/>
    <dgm:cxn modelId="{D8DD703F-754E-4B8D-9E25-2EBC53E6E96D}" type="presParOf" srcId="{C6F74F3D-FE0A-4F19-A17C-689894E523FE}" destId="{1C07D743-AC72-4134-80AB-FF497B4AC6D9}" srcOrd="1" destOrd="0" presId="urn:microsoft.com/office/officeart/2005/8/layout/list1"/>
    <dgm:cxn modelId="{582916CA-EF31-4F71-B8BA-3F43FCA55ED3}" type="presParOf" srcId="{F4D778BD-F541-4761-AD92-5DE95F5B9DAB}" destId="{CC2E9405-B51B-4E94-A7BF-49735484E4C9}" srcOrd="5" destOrd="0" presId="urn:microsoft.com/office/officeart/2005/8/layout/list1"/>
    <dgm:cxn modelId="{E6CD9DCD-2C18-41F4-AA49-384987AC959F}" type="presParOf" srcId="{F4D778BD-F541-4761-AD92-5DE95F5B9DAB}" destId="{76B27A61-DBFB-41C3-B9D9-251DBF3E73AD}" srcOrd="6" destOrd="0" presId="urn:microsoft.com/office/officeart/2005/8/layout/list1"/>
    <dgm:cxn modelId="{04B2872D-7DE3-4F21-BAF6-712C7C7AAEA3}" type="presParOf" srcId="{F4D778BD-F541-4761-AD92-5DE95F5B9DAB}" destId="{EE646F26-6C58-411B-A9DF-847D5B1318A8}" srcOrd="7" destOrd="0" presId="urn:microsoft.com/office/officeart/2005/8/layout/list1"/>
    <dgm:cxn modelId="{A6732440-260C-471E-A388-16D9D1A8E639}" type="presParOf" srcId="{F4D778BD-F541-4761-AD92-5DE95F5B9DAB}" destId="{163B00B8-6B17-4B52-8612-A1A80A71E0BE}" srcOrd="8" destOrd="0" presId="urn:microsoft.com/office/officeart/2005/8/layout/list1"/>
    <dgm:cxn modelId="{518D51DF-5C3E-4451-8CAF-E691FBD0BCF6}" type="presParOf" srcId="{163B00B8-6B17-4B52-8612-A1A80A71E0BE}" destId="{3F5F647A-EA0F-4FA7-B04B-F9D9E66E1482}" srcOrd="0" destOrd="0" presId="urn:microsoft.com/office/officeart/2005/8/layout/list1"/>
    <dgm:cxn modelId="{A27AB3F1-BBCD-43AA-A44F-B74D79091ACF}" type="presParOf" srcId="{163B00B8-6B17-4B52-8612-A1A80A71E0BE}" destId="{9386E039-BE37-4AB9-A658-048635BDA91D}" srcOrd="1" destOrd="0" presId="urn:microsoft.com/office/officeart/2005/8/layout/list1"/>
    <dgm:cxn modelId="{CA0E051D-913D-4FA4-8E5C-2149412D7DA8}" type="presParOf" srcId="{F4D778BD-F541-4761-AD92-5DE95F5B9DAB}" destId="{B296C876-FDDD-43FC-AD00-4A8A6BEDB95E}" srcOrd="9" destOrd="0" presId="urn:microsoft.com/office/officeart/2005/8/layout/list1"/>
    <dgm:cxn modelId="{834B9082-F310-484A-9545-1B361AC1A589}" type="presParOf" srcId="{F4D778BD-F541-4761-AD92-5DE95F5B9DAB}" destId="{5CDCA694-B308-4ABD-AEFF-22626203A373}" srcOrd="10" destOrd="0" presId="urn:microsoft.com/office/officeart/2005/8/layout/list1"/>
    <dgm:cxn modelId="{FBF3558F-EAD4-4441-91C7-F1E413A52632}" type="presParOf" srcId="{F4D778BD-F541-4761-AD92-5DE95F5B9DAB}" destId="{5CF805EF-4E8D-4E47-91A6-E5C7EBCEBA3D}" srcOrd="11" destOrd="0" presId="urn:microsoft.com/office/officeart/2005/8/layout/list1"/>
    <dgm:cxn modelId="{B0B3DB99-EFD2-4393-AA58-57EF1CD293E9}" type="presParOf" srcId="{F4D778BD-F541-4761-AD92-5DE95F5B9DAB}" destId="{FB0FCC7B-089A-4B0B-8047-CDD55B1219F7}" srcOrd="12" destOrd="0" presId="urn:microsoft.com/office/officeart/2005/8/layout/list1"/>
    <dgm:cxn modelId="{B6FFE1D2-C1BA-40F9-B3FE-77A630C7196B}" type="presParOf" srcId="{FB0FCC7B-089A-4B0B-8047-CDD55B1219F7}" destId="{5C8EFA42-3C82-4CF6-8B5F-DDF6B3D02CB4}" srcOrd="0" destOrd="0" presId="urn:microsoft.com/office/officeart/2005/8/layout/list1"/>
    <dgm:cxn modelId="{DBF80543-AC6B-43AE-8E36-F8AB4FFB2E33}" type="presParOf" srcId="{FB0FCC7B-089A-4B0B-8047-CDD55B1219F7}" destId="{F7C8CEC4-98FE-4BCE-AF7C-33ADD394F3A9}" srcOrd="1" destOrd="0" presId="urn:microsoft.com/office/officeart/2005/8/layout/list1"/>
    <dgm:cxn modelId="{FF7C267C-CA2B-4FE3-BFEF-ED6028F3E292}" type="presParOf" srcId="{F4D778BD-F541-4761-AD92-5DE95F5B9DAB}" destId="{DC518273-E4FB-45D8-AC54-64AC2C961B5C}" srcOrd="13" destOrd="0" presId="urn:microsoft.com/office/officeart/2005/8/layout/list1"/>
    <dgm:cxn modelId="{AB53735D-DBF9-4B7F-8283-FD3BB2D71949}" type="presParOf" srcId="{F4D778BD-F541-4761-AD92-5DE95F5B9DAB}" destId="{10B2F166-8E62-407A-B731-51291AC94C2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303B7F-0339-4D81-904E-B63A32B2802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ACE47582-78F3-47F2-8529-8F04E325599A}">
      <dgm:prSet phldrT="[Tekst]"/>
      <dgm:spPr/>
      <dgm:t>
        <a:bodyPr/>
        <a:lstStyle/>
        <a:p>
          <a:r>
            <a:rPr lang="pl-PL" dirty="0"/>
            <a:t>Racjonalizm</a:t>
          </a:r>
        </a:p>
      </dgm:t>
    </dgm:pt>
    <dgm:pt modelId="{E5C2ED25-F18E-46DF-B54B-F13CB4E623F4}" type="parTrans" cxnId="{DDE18605-341C-4213-9B6D-3E3D02B2130A}">
      <dgm:prSet/>
      <dgm:spPr/>
      <dgm:t>
        <a:bodyPr/>
        <a:lstStyle/>
        <a:p>
          <a:endParaRPr lang="pl-PL"/>
        </a:p>
      </dgm:t>
    </dgm:pt>
    <dgm:pt modelId="{37435DEF-755C-449B-92C9-7B81CAF41F6A}" type="sibTrans" cxnId="{DDE18605-341C-4213-9B6D-3E3D02B2130A}">
      <dgm:prSet/>
      <dgm:spPr/>
      <dgm:t>
        <a:bodyPr/>
        <a:lstStyle/>
        <a:p>
          <a:endParaRPr lang="pl-PL"/>
        </a:p>
      </dgm:t>
    </dgm:pt>
    <dgm:pt modelId="{A7D7F42A-4ACE-4D4A-93DC-0680514123CB}">
      <dgm:prSet phldrT="[Tekst]"/>
      <dgm:spPr/>
      <dgm:t>
        <a:bodyPr/>
        <a:lstStyle/>
        <a:p>
          <a:r>
            <a:rPr lang="pl-PL" dirty="0"/>
            <a:t>Świat można poznać jedynie za pomocą rozumu</a:t>
          </a:r>
        </a:p>
      </dgm:t>
    </dgm:pt>
    <dgm:pt modelId="{3FE7D647-6832-4DD8-880A-3D1F07AE494E}" type="parTrans" cxnId="{25594DA8-03F0-4734-941A-83DF619EC5ED}">
      <dgm:prSet/>
      <dgm:spPr/>
      <dgm:t>
        <a:bodyPr/>
        <a:lstStyle/>
        <a:p>
          <a:endParaRPr lang="pl-PL"/>
        </a:p>
      </dgm:t>
    </dgm:pt>
    <dgm:pt modelId="{C56C644B-8183-440D-9D80-FED232904AC5}" type="sibTrans" cxnId="{25594DA8-03F0-4734-941A-83DF619EC5ED}">
      <dgm:prSet/>
      <dgm:spPr/>
      <dgm:t>
        <a:bodyPr/>
        <a:lstStyle/>
        <a:p>
          <a:endParaRPr lang="pl-PL"/>
        </a:p>
      </dgm:t>
    </dgm:pt>
    <dgm:pt modelId="{CB0EB6F0-2329-4A94-83AC-B0848EF1A75D}">
      <dgm:prSet phldrT="[Tekst]"/>
      <dgm:spPr/>
      <dgm:t>
        <a:bodyPr/>
        <a:lstStyle/>
        <a:p>
          <a:r>
            <a:rPr lang="pl-PL" dirty="0"/>
            <a:t>Empiryzm</a:t>
          </a:r>
        </a:p>
      </dgm:t>
    </dgm:pt>
    <dgm:pt modelId="{A320C457-6893-4E08-9972-23F7BB997294}" type="parTrans" cxnId="{E932E503-8D2B-410E-BE34-B94AFD877E97}">
      <dgm:prSet/>
      <dgm:spPr/>
      <dgm:t>
        <a:bodyPr/>
        <a:lstStyle/>
        <a:p>
          <a:endParaRPr lang="pl-PL"/>
        </a:p>
      </dgm:t>
    </dgm:pt>
    <dgm:pt modelId="{2B1D0255-FE31-4321-AFC9-19B3CDD8D762}" type="sibTrans" cxnId="{E932E503-8D2B-410E-BE34-B94AFD877E97}">
      <dgm:prSet/>
      <dgm:spPr/>
      <dgm:t>
        <a:bodyPr/>
        <a:lstStyle/>
        <a:p>
          <a:endParaRPr lang="pl-PL"/>
        </a:p>
      </dgm:t>
    </dgm:pt>
    <dgm:pt modelId="{1F4EA10F-82A4-40D9-BD01-292E7F6480F9}">
      <dgm:prSet phldrT="[Tekst]"/>
      <dgm:spPr/>
      <dgm:t>
        <a:bodyPr/>
        <a:lstStyle/>
        <a:p>
          <a:r>
            <a:rPr lang="pl-PL" dirty="0"/>
            <a:t>Człowiek nie ma żadnej wiedzy wrodzonej. Poznaje świat jedynie poprzez doświadczenia </a:t>
          </a:r>
        </a:p>
      </dgm:t>
    </dgm:pt>
    <dgm:pt modelId="{E4DB766F-F086-4ADF-B833-AD7F2874B6EE}" type="parTrans" cxnId="{3C1FA6BF-171F-4A40-9F7B-A79891DBA4AC}">
      <dgm:prSet/>
      <dgm:spPr/>
      <dgm:t>
        <a:bodyPr/>
        <a:lstStyle/>
        <a:p>
          <a:endParaRPr lang="pl-PL"/>
        </a:p>
      </dgm:t>
    </dgm:pt>
    <dgm:pt modelId="{AEE9EF13-091A-4D46-8330-C4B706A6CA4B}" type="sibTrans" cxnId="{3C1FA6BF-171F-4A40-9F7B-A79891DBA4AC}">
      <dgm:prSet/>
      <dgm:spPr/>
      <dgm:t>
        <a:bodyPr/>
        <a:lstStyle/>
        <a:p>
          <a:endParaRPr lang="pl-PL"/>
        </a:p>
      </dgm:t>
    </dgm:pt>
    <dgm:pt modelId="{71DCFB8E-FAAC-4AE7-9179-62892F0831EB}">
      <dgm:prSet phldrT="[Tekst]"/>
      <dgm:spPr/>
      <dgm:t>
        <a:bodyPr/>
        <a:lstStyle/>
        <a:p>
          <a:r>
            <a:rPr lang="pl-PL" dirty="0"/>
            <a:t>Naturalizm</a:t>
          </a:r>
        </a:p>
      </dgm:t>
    </dgm:pt>
    <dgm:pt modelId="{57BB1E92-60C1-4576-B837-D93CFA5ADA66}" type="parTrans" cxnId="{45BC7F22-ADFF-4A1F-936B-1A7695180284}">
      <dgm:prSet/>
      <dgm:spPr/>
      <dgm:t>
        <a:bodyPr/>
        <a:lstStyle/>
        <a:p>
          <a:endParaRPr lang="pl-PL"/>
        </a:p>
      </dgm:t>
    </dgm:pt>
    <dgm:pt modelId="{E499A284-ABC5-486A-A0B9-B30D1EB096A1}" type="sibTrans" cxnId="{45BC7F22-ADFF-4A1F-936B-1A7695180284}">
      <dgm:prSet/>
      <dgm:spPr/>
      <dgm:t>
        <a:bodyPr/>
        <a:lstStyle/>
        <a:p>
          <a:endParaRPr lang="pl-PL"/>
        </a:p>
      </dgm:t>
    </dgm:pt>
    <dgm:pt modelId="{CFCEB09A-5799-4635-9A29-E19C70343C48}">
      <dgm:prSet phldrT="[Tekst]"/>
      <dgm:spPr/>
      <dgm:t>
        <a:bodyPr/>
        <a:lstStyle/>
        <a:p>
          <a:r>
            <a:rPr lang="pl-PL" dirty="0"/>
            <a:t>Wszystkie zjawiska powstające w otaczającej człowieka rzeczywistości mają podłoże w prawach przyrody.</a:t>
          </a:r>
        </a:p>
      </dgm:t>
    </dgm:pt>
    <dgm:pt modelId="{100D34E9-1E8B-4ED1-AC97-4E429BA49526}" type="parTrans" cxnId="{8E73E617-361D-4EF7-965A-4EBECF39464A}">
      <dgm:prSet/>
      <dgm:spPr/>
      <dgm:t>
        <a:bodyPr/>
        <a:lstStyle/>
        <a:p>
          <a:endParaRPr lang="pl-PL"/>
        </a:p>
      </dgm:t>
    </dgm:pt>
    <dgm:pt modelId="{13644DF2-9287-45BF-A1F6-BAD77ECBA20E}" type="sibTrans" cxnId="{8E73E617-361D-4EF7-965A-4EBECF39464A}">
      <dgm:prSet/>
      <dgm:spPr/>
      <dgm:t>
        <a:bodyPr/>
        <a:lstStyle/>
        <a:p>
          <a:endParaRPr lang="pl-PL"/>
        </a:p>
      </dgm:t>
    </dgm:pt>
    <dgm:pt modelId="{7EFF7B4F-B770-4DF6-A045-CEDBFB4D3738}">
      <dgm:prSet phldrT="[Tekst]"/>
      <dgm:spPr/>
      <dgm:t>
        <a:bodyPr/>
        <a:lstStyle/>
        <a:p>
          <a:r>
            <a:rPr lang="pl-PL" dirty="0"/>
            <a:t>Przedstawiciel: John Lock, David Hume</a:t>
          </a:r>
        </a:p>
      </dgm:t>
    </dgm:pt>
    <dgm:pt modelId="{E9A5390D-C2E6-4EAA-A6A3-738A1345CA22}" type="parTrans" cxnId="{3BFE77EA-C0D1-4E7C-AC66-10BEAE465457}">
      <dgm:prSet/>
      <dgm:spPr/>
      <dgm:t>
        <a:bodyPr/>
        <a:lstStyle/>
        <a:p>
          <a:endParaRPr lang="pl-PL"/>
        </a:p>
      </dgm:t>
    </dgm:pt>
    <dgm:pt modelId="{25DDBBB4-1B9A-4EAB-A1F7-E4214229E5D9}" type="sibTrans" cxnId="{3BFE77EA-C0D1-4E7C-AC66-10BEAE465457}">
      <dgm:prSet/>
      <dgm:spPr/>
      <dgm:t>
        <a:bodyPr/>
        <a:lstStyle/>
        <a:p>
          <a:endParaRPr lang="pl-PL"/>
        </a:p>
      </dgm:t>
    </dgm:pt>
    <dgm:pt modelId="{5D4EFAD0-2AE3-4394-9572-2E576ED69396}">
      <dgm:prSet phldrT="[Tekst]"/>
      <dgm:spPr/>
      <dgm:t>
        <a:bodyPr/>
        <a:lstStyle/>
        <a:p>
          <a:r>
            <a:rPr lang="pl-PL" dirty="0"/>
            <a:t>Przedstawiciele: Wolter, Denis Diderot</a:t>
          </a:r>
        </a:p>
      </dgm:t>
    </dgm:pt>
    <dgm:pt modelId="{EB28C40E-ECCA-4574-83BB-A89249D0D2B5}" type="parTrans" cxnId="{6860254E-4EBB-4029-895D-8C79CF0D9E39}">
      <dgm:prSet/>
      <dgm:spPr/>
      <dgm:t>
        <a:bodyPr/>
        <a:lstStyle/>
        <a:p>
          <a:endParaRPr lang="pl-PL"/>
        </a:p>
      </dgm:t>
    </dgm:pt>
    <dgm:pt modelId="{80BC07E8-6ECA-4107-8051-565EE841C98A}" type="sibTrans" cxnId="{6860254E-4EBB-4029-895D-8C79CF0D9E39}">
      <dgm:prSet/>
      <dgm:spPr/>
      <dgm:t>
        <a:bodyPr/>
        <a:lstStyle/>
        <a:p>
          <a:endParaRPr lang="pl-PL"/>
        </a:p>
      </dgm:t>
    </dgm:pt>
    <dgm:pt modelId="{2696C9CF-9279-4AB2-929B-A90442AB095C}">
      <dgm:prSet phldrT="[Tekst]"/>
      <dgm:spPr/>
      <dgm:t>
        <a:bodyPr/>
        <a:lstStyle/>
        <a:p>
          <a:r>
            <a:rPr lang="pl-PL" dirty="0"/>
            <a:t>Przedstawiciel: Thomas Hobbes</a:t>
          </a:r>
        </a:p>
      </dgm:t>
    </dgm:pt>
    <dgm:pt modelId="{FF37831F-E418-4B61-B972-5728A22F1FCA}" type="parTrans" cxnId="{3A165F7B-466C-4D03-B793-7AABB8F9B79E}">
      <dgm:prSet/>
      <dgm:spPr/>
      <dgm:t>
        <a:bodyPr/>
        <a:lstStyle/>
        <a:p>
          <a:endParaRPr lang="pl-PL"/>
        </a:p>
      </dgm:t>
    </dgm:pt>
    <dgm:pt modelId="{7EE9754E-3B59-4925-98FF-666CF1EFC524}" type="sibTrans" cxnId="{3A165F7B-466C-4D03-B793-7AABB8F9B79E}">
      <dgm:prSet/>
      <dgm:spPr/>
      <dgm:t>
        <a:bodyPr/>
        <a:lstStyle/>
        <a:p>
          <a:endParaRPr lang="pl-PL"/>
        </a:p>
      </dgm:t>
    </dgm:pt>
    <dgm:pt modelId="{DE17A479-C67C-4965-A7BF-1A5A5C0359F3}" type="pres">
      <dgm:prSet presAssocID="{97303B7F-0339-4D81-904E-B63A32B280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72BA30A-1908-4ECC-BA0A-A399AF9298F9}" type="pres">
      <dgm:prSet presAssocID="{ACE47582-78F3-47F2-8529-8F04E325599A}" presName="linNode" presStyleCnt="0"/>
      <dgm:spPr/>
    </dgm:pt>
    <dgm:pt modelId="{E2A15E8D-AAF1-4A3F-AEB1-9318110574A2}" type="pres">
      <dgm:prSet presAssocID="{ACE47582-78F3-47F2-8529-8F04E325599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DB89FE7-E435-44AB-B498-61C998CBC659}" type="pres">
      <dgm:prSet presAssocID="{ACE47582-78F3-47F2-8529-8F04E325599A}" presName="descendantText" presStyleLbl="alignAccFollowNode1" presStyleIdx="0" presStyleCnt="3" custLinFactNeighborX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AE550D0-4A06-41AE-8A95-37A1A13CC346}" type="pres">
      <dgm:prSet presAssocID="{37435DEF-755C-449B-92C9-7B81CAF41F6A}" presName="sp" presStyleCnt="0"/>
      <dgm:spPr/>
    </dgm:pt>
    <dgm:pt modelId="{1FF3A2EB-CB1E-4529-8BBA-9EC759FB8063}" type="pres">
      <dgm:prSet presAssocID="{CB0EB6F0-2329-4A94-83AC-B0848EF1A75D}" presName="linNode" presStyleCnt="0"/>
      <dgm:spPr/>
    </dgm:pt>
    <dgm:pt modelId="{B9645213-FEFF-458A-BB3D-BCA907C9EA47}" type="pres">
      <dgm:prSet presAssocID="{CB0EB6F0-2329-4A94-83AC-B0848EF1A75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D727BF-3410-4C0B-AD40-7A115F73FA82}" type="pres">
      <dgm:prSet presAssocID="{CB0EB6F0-2329-4A94-83AC-B0848EF1A75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CCC810-0799-4B10-AA41-4B7B7633BD01}" type="pres">
      <dgm:prSet presAssocID="{2B1D0255-FE31-4321-AFC9-19B3CDD8D762}" presName="sp" presStyleCnt="0"/>
      <dgm:spPr/>
    </dgm:pt>
    <dgm:pt modelId="{8F1BCEEC-2CBE-4587-9149-B83CE535F420}" type="pres">
      <dgm:prSet presAssocID="{71DCFB8E-FAAC-4AE7-9179-62892F0831EB}" presName="linNode" presStyleCnt="0"/>
      <dgm:spPr/>
    </dgm:pt>
    <dgm:pt modelId="{EEC23318-6979-46D7-8ADA-D2AC5A90CE7B}" type="pres">
      <dgm:prSet presAssocID="{71DCFB8E-FAAC-4AE7-9179-62892F0831E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520D261-20F3-4FF9-92B9-BE6EBFEBE7A7}" type="pres">
      <dgm:prSet presAssocID="{71DCFB8E-FAAC-4AE7-9179-62892F0831E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722B08D-BFA3-4671-AA23-108D63F3B679}" type="presOf" srcId="{1F4EA10F-82A4-40D9-BD01-292E7F6480F9}" destId="{F0D727BF-3410-4C0B-AD40-7A115F73FA82}" srcOrd="0" destOrd="0" presId="urn:microsoft.com/office/officeart/2005/8/layout/vList5"/>
    <dgm:cxn modelId="{B541615E-6833-46ED-A877-331A5287C059}" type="presOf" srcId="{5D4EFAD0-2AE3-4394-9572-2E576ED69396}" destId="{DDB89FE7-E435-44AB-B498-61C998CBC659}" srcOrd="0" destOrd="1" presId="urn:microsoft.com/office/officeart/2005/8/layout/vList5"/>
    <dgm:cxn modelId="{8E73E617-361D-4EF7-965A-4EBECF39464A}" srcId="{71DCFB8E-FAAC-4AE7-9179-62892F0831EB}" destId="{CFCEB09A-5799-4635-9A29-E19C70343C48}" srcOrd="0" destOrd="0" parTransId="{100D34E9-1E8B-4ED1-AC97-4E429BA49526}" sibTransId="{13644DF2-9287-45BF-A1F6-BAD77ECBA20E}"/>
    <dgm:cxn modelId="{C13C859F-F16D-427F-8ED0-39ADD257E97A}" type="presOf" srcId="{2696C9CF-9279-4AB2-929B-A90442AB095C}" destId="{A520D261-20F3-4FF9-92B9-BE6EBFEBE7A7}" srcOrd="0" destOrd="1" presId="urn:microsoft.com/office/officeart/2005/8/layout/vList5"/>
    <dgm:cxn modelId="{498B5557-EDF6-42AC-9A80-BA0728F5DE06}" type="presOf" srcId="{71DCFB8E-FAAC-4AE7-9179-62892F0831EB}" destId="{EEC23318-6979-46D7-8ADA-D2AC5A90CE7B}" srcOrd="0" destOrd="0" presId="urn:microsoft.com/office/officeart/2005/8/layout/vList5"/>
    <dgm:cxn modelId="{3C1FA6BF-171F-4A40-9F7B-A79891DBA4AC}" srcId="{CB0EB6F0-2329-4A94-83AC-B0848EF1A75D}" destId="{1F4EA10F-82A4-40D9-BD01-292E7F6480F9}" srcOrd="0" destOrd="0" parTransId="{E4DB766F-F086-4ADF-B833-AD7F2874B6EE}" sibTransId="{AEE9EF13-091A-4D46-8330-C4B706A6CA4B}"/>
    <dgm:cxn modelId="{49E72F77-E56B-4A6A-9F4E-ABF0143C5193}" type="presOf" srcId="{CB0EB6F0-2329-4A94-83AC-B0848EF1A75D}" destId="{B9645213-FEFF-458A-BB3D-BCA907C9EA47}" srcOrd="0" destOrd="0" presId="urn:microsoft.com/office/officeart/2005/8/layout/vList5"/>
    <dgm:cxn modelId="{45BC7F22-ADFF-4A1F-936B-1A7695180284}" srcId="{97303B7F-0339-4D81-904E-B63A32B28022}" destId="{71DCFB8E-FAAC-4AE7-9179-62892F0831EB}" srcOrd="2" destOrd="0" parTransId="{57BB1E92-60C1-4576-B837-D93CFA5ADA66}" sibTransId="{E499A284-ABC5-486A-A0B9-B30D1EB096A1}"/>
    <dgm:cxn modelId="{3BFE77EA-C0D1-4E7C-AC66-10BEAE465457}" srcId="{CB0EB6F0-2329-4A94-83AC-B0848EF1A75D}" destId="{7EFF7B4F-B770-4DF6-A045-CEDBFB4D3738}" srcOrd="1" destOrd="0" parTransId="{E9A5390D-C2E6-4EAA-A6A3-738A1345CA22}" sibTransId="{25DDBBB4-1B9A-4EAB-A1F7-E4214229E5D9}"/>
    <dgm:cxn modelId="{6860254E-4EBB-4029-895D-8C79CF0D9E39}" srcId="{ACE47582-78F3-47F2-8529-8F04E325599A}" destId="{5D4EFAD0-2AE3-4394-9572-2E576ED69396}" srcOrd="1" destOrd="0" parTransId="{EB28C40E-ECCA-4574-83BB-A89249D0D2B5}" sibTransId="{80BC07E8-6ECA-4107-8051-565EE841C98A}"/>
    <dgm:cxn modelId="{DDE18605-341C-4213-9B6D-3E3D02B2130A}" srcId="{97303B7F-0339-4D81-904E-B63A32B28022}" destId="{ACE47582-78F3-47F2-8529-8F04E325599A}" srcOrd="0" destOrd="0" parTransId="{E5C2ED25-F18E-46DF-B54B-F13CB4E623F4}" sibTransId="{37435DEF-755C-449B-92C9-7B81CAF41F6A}"/>
    <dgm:cxn modelId="{3A165F7B-466C-4D03-B793-7AABB8F9B79E}" srcId="{71DCFB8E-FAAC-4AE7-9179-62892F0831EB}" destId="{2696C9CF-9279-4AB2-929B-A90442AB095C}" srcOrd="1" destOrd="0" parTransId="{FF37831F-E418-4B61-B972-5728A22F1FCA}" sibTransId="{7EE9754E-3B59-4925-98FF-666CF1EFC524}"/>
    <dgm:cxn modelId="{E932E503-8D2B-410E-BE34-B94AFD877E97}" srcId="{97303B7F-0339-4D81-904E-B63A32B28022}" destId="{CB0EB6F0-2329-4A94-83AC-B0848EF1A75D}" srcOrd="1" destOrd="0" parTransId="{A320C457-6893-4E08-9972-23F7BB997294}" sibTransId="{2B1D0255-FE31-4321-AFC9-19B3CDD8D762}"/>
    <dgm:cxn modelId="{25594DA8-03F0-4734-941A-83DF619EC5ED}" srcId="{ACE47582-78F3-47F2-8529-8F04E325599A}" destId="{A7D7F42A-4ACE-4D4A-93DC-0680514123CB}" srcOrd="0" destOrd="0" parTransId="{3FE7D647-6832-4DD8-880A-3D1F07AE494E}" sibTransId="{C56C644B-8183-440D-9D80-FED232904AC5}"/>
    <dgm:cxn modelId="{7182E693-DA3B-4604-8BE8-E28C5D0D5BB0}" type="presOf" srcId="{CFCEB09A-5799-4635-9A29-E19C70343C48}" destId="{A520D261-20F3-4FF9-92B9-BE6EBFEBE7A7}" srcOrd="0" destOrd="0" presId="urn:microsoft.com/office/officeart/2005/8/layout/vList5"/>
    <dgm:cxn modelId="{D9DAFE9F-F729-409D-9FA2-B088080F7EA4}" type="presOf" srcId="{97303B7F-0339-4D81-904E-B63A32B28022}" destId="{DE17A479-C67C-4965-A7BF-1A5A5C0359F3}" srcOrd="0" destOrd="0" presId="urn:microsoft.com/office/officeart/2005/8/layout/vList5"/>
    <dgm:cxn modelId="{E1C4673C-DA9C-4B3E-A983-7ACC663D271A}" type="presOf" srcId="{7EFF7B4F-B770-4DF6-A045-CEDBFB4D3738}" destId="{F0D727BF-3410-4C0B-AD40-7A115F73FA82}" srcOrd="0" destOrd="1" presId="urn:microsoft.com/office/officeart/2005/8/layout/vList5"/>
    <dgm:cxn modelId="{DB71749B-E12E-4DCF-A988-FC6F4BDDF404}" type="presOf" srcId="{A7D7F42A-4ACE-4D4A-93DC-0680514123CB}" destId="{DDB89FE7-E435-44AB-B498-61C998CBC659}" srcOrd="0" destOrd="0" presId="urn:microsoft.com/office/officeart/2005/8/layout/vList5"/>
    <dgm:cxn modelId="{016CCC70-B689-4401-9BDD-3F07CEE79765}" type="presOf" srcId="{ACE47582-78F3-47F2-8529-8F04E325599A}" destId="{E2A15E8D-AAF1-4A3F-AEB1-9318110574A2}" srcOrd="0" destOrd="0" presId="urn:microsoft.com/office/officeart/2005/8/layout/vList5"/>
    <dgm:cxn modelId="{73053580-07C6-421B-8E6B-C52BFB6965E9}" type="presParOf" srcId="{DE17A479-C67C-4965-A7BF-1A5A5C0359F3}" destId="{D72BA30A-1908-4ECC-BA0A-A399AF9298F9}" srcOrd="0" destOrd="0" presId="urn:microsoft.com/office/officeart/2005/8/layout/vList5"/>
    <dgm:cxn modelId="{837D852D-FB48-465C-A7FF-7FC31EEAD628}" type="presParOf" srcId="{D72BA30A-1908-4ECC-BA0A-A399AF9298F9}" destId="{E2A15E8D-AAF1-4A3F-AEB1-9318110574A2}" srcOrd="0" destOrd="0" presId="urn:microsoft.com/office/officeart/2005/8/layout/vList5"/>
    <dgm:cxn modelId="{BE1AFC0F-97D4-478C-85DA-5351673E722B}" type="presParOf" srcId="{D72BA30A-1908-4ECC-BA0A-A399AF9298F9}" destId="{DDB89FE7-E435-44AB-B498-61C998CBC659}" srcOrd="1" destOrd="0" presId="urn:microsoft.com/office/officeart/2005/8/layout/vList5"/>
    <dgm:cxn modelId="{E18956AA-A374-4A4C-ABC3-B484C5F05652}" type="presParOf" srcId="{DE17A479-C67C-4965-A7BF-1A5A5C0359F3}" destId="{6AE550D0-4A06-41AE-8A95-37A1A13CC346}" srcOrd="1" destOrd="0" presId="urn:microsoft.com/office/officeart/2005/8/layout/vList5"/>
    <dgm:cxn modelId="{B81E4F5E-57D4-4D64-A5F3-A9BE045CC6CF}" type="presParOf" srcId="{DE17A479-C67C-4965-A7BF-1A5A5C0359F3}" destId="{1FF3A2EB-CB1E-4529-8BBA-9EC759FB8063}" srcOrd="2" destOrd="0" presId="urn:microsoft.com/office/officeart/2005/8/layout/vList5"/>
    <dgm:cxn modelId="{BFAE5569-09DD-4A48-803A-D5094D5BE070}" type="presParOf" srcId="{1FF3A2EB-CB1E-4529-8BBA-9EC759FB8063}" destId="{B9645213-FEFF-458A-BB3D-BCA907C9EA47}" srcOrd="0" destOrd="0" presId="urn:microsoft.com/office/officeart/2005/8/layout/vList5"/>
    <dgm:cxn modelId="{E06F6754-F08A-4D05-AC98-1891BD01A828}" type="presParOf" srcId="{1FF3A2EB-CB1E-4529-8BBA-9EC759FB8063}" destId="{F0D727BF-3410-4C0B-AD40-7A115F73FA82}" srcOrd="1" destOrd="0" presId="urn:microsoft.com/office/officeart/2005/8/layout/vList5"/>
    <dgm:cxn modelId="{0D520EE1-1A12-46B6-A5A6-4DE0EA92BFC9}" type="presParOf" srcId="{DE17A479-C67C-4965-A7BF-1A5A5C0359F3}" destId="{9ACCC810-0799-4B10-AA41-4B7B7633BD01}" srcOrd="3" destOrd="0" presId="urn:microsoft.com/office/officeart/2005/8/layout/vList5"/>
    <dgm:cxn modelId="{1A1F50B3-1F98-461F-ADE4-A305EF79776A}" type="presParOf" srcId="{DE17A479-C67C-4965-A7BF-1A5A5C0359F3}" destId="{8F1BCEEC-2CBE-4587-9149-B83CE535F420}" srcOrd="4" destOrd="0" presId="urn:microsoft.com/office/officeart/2005/8/layout/vList5"/>
    <dgm:cxn modelId="{F4FE6A82-96D3-4C74-B6CF-82BBBAC15BF2}" type="presParOf" srcId="{8F1BCEEC-2CBE-4587-9149-B83CE535F420}" destId="{EEC23318-6979-46D7-8ADA-D2AC5A90CE7B}" srcOrd="0" destOrd="0" presId="urn:microsoft.com/office/officeart/2005/8/layout/vList5"/>
    <dgm:cxn modelId="{97B535B0-F807-4A24-B9CF-B6C2C7C60E88}" type="presParOf" srcId="{8F1BCEEC-2CBE-4587-9149-B83CE535F420}" destId="{A520D261-20F3-4FF9-92B9-BE6EBFEBE7A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58A67A-EB55-47E1-BE6A-3BED136DB893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B475B6E6-C6B9-4CC6-AB25-57513E907907}">
      <dgm:prSet phldrT="[Tekst]"/>
      <dgm:spPr/>
      <dgm:t>
        <a:bodyPr/>
        <a:lstStyle/>
        <a:p>
          <a:r>
            <a:rPr lang="pl-PL" dirty="0"/>
            <a:t>Deizm</a:t>
          </a:r>
        </a:p>
      </dgm:t>
    </dgm:pt>
    <dgm:pt modelId="{AD27B85C-401B-47AA-8403-FA3C8728BBC6}" type="parTrans" cxnId="{82FE25A4-2E8E-4E46-8862-C4B0E37DBEB8}">
      <dgm:prSet/>
      <dgm:spPr/>
      <dgm:t>
        <a:bodyPr/>
        <a:lstStyle/>
        <a:p>
          <a:endParaRPr lang="pl-PL"/>
        </a:p>
      </dgm:t>
    </dgm:pt>
    <dgm:pt modelId="{C36741D7-CB1C-496A-8465-1D1686629EA4}" type="sibTrans" cxnId="{82FE25A4-2E8E-4E46-8862-C4B0E37DBEB8}">
      <dgm:prSet/>
      <dgm:spPr/>
      <dgm:t>
        <a:bodyPr/>
        <a:lstStyle/>
        <a:p>
          <a:endParaRPr lang="pl-PL"/>
        </a:p>
      </dgm:t>
    </dgm:pt>
    <dgm:pt modelId="{6530E250-D0F4-46D6-BD06-9EC41DA7B0C4}">
      <dgm:prSet phldrT="[Tekst]"/>
      <dgm:spPr/>
      <dgm:t>
        <a:bodyPr/>
        <a:lstStyle/>
        <a:p>
          <a:r>
            <a:rPr lang="pl-PL" dirty="0"/>
            <a:t>Sprzeciwiał się Objawieniu i dogmatom. Bóg jest Stwórcą świata, ale nie ingeruje w jego sprawy.</a:t>
          </a:r>
        </a:p>
      </dgm:t>
    </dgm:pt>
    <dgm:pt modelId="{2C114BC0-E649-4B5F-83B6-11DBD8638F71}" type="parTrans" cxnId="{6ABB4B72-FD48-45C1-B818-8429B08218F2}">
      <dgm:prSet/>
      <dgm:spPr/>
      <dgm:t>
        <a:bodyPr/>
        <a:lstStyle/>
        <a:p>
          <a:endParaRPr lang="pl-PL"/>
        </a:p>
      </dgm:t>
    </dgm:pt>
    <dgm:pt modelId="{C763DCF8-4F64-42D5-B908-40F8BBD51A5A}" type="sibTrans" cxnId="{6ABB4B72-FD48-45C1-B818-8429B08218F2}">
      <dgm:prSet/>
      <dgm:spPr/>
      <dgm:t>
        <a:bodyPr/>
        <a:lstStyle/>
        <a:p>
          <a:endParaRPr lang="pl-PL"/>
        </a:p>
      </dgm:t>
    </dgm:pt>
    <dgm:pt modelId="{456791E9-43DE-43D6-B1C3-836F46EA319B}">
      <dgm:prSet phldrT="[Tekst]"/>
      <dgm:spPr/>
      <dgm:t>
        <a:bodyPr/>
        <a:lstStyle/>
        <a:p>
          <a:r>
            <a:rPr lang="pl-PL" dirty="0"/>
            <a:t>Utylitaryzm</a:t>
          </a:r>
        </a:p>
      </dgm:t>
    </dgm:pt>
    <dgm:pt modelId="{50A1F4B1-D0BB-4FB3-9C0C-9C5A1F3367AE}" type="parTrans" cxnId="{EEFF2511-B803-4340-9743-04FC5497C8BC}">
      <dgm:prSet/>
      <dgm:spPr/>
      <dgm:t>
        <a:bodyPr/>
        <a:lstStyle/>
        <a:p>
          <a:endParaRPr lang="pl-PL"/>
        </a:p>
      </dgm:t>
    </dgm:pt>
    <dgm:pt modelId="{0DB601BB-9042-40C7-9D3A-01CA0A86CF6A}" type="sibTrans" cxnId="{EEFF2511-B803-4340-9743-04FC5497C8BC}">
      <dgm:prSet/>
      <dgm:spPr/>
      <dgm:t>
        <a:bodyPr/>
        <a:lstStyle/>
        <a:p>
          <a:endParaRPr lang="pl-PL"/>
        </a:p>
      </dgm:t>
    </dgm:pt>
    <dgm:pt modelId="{70DCA2E8-61CF-4EF3-AB27-4CE95B6898CE}">
      <dgm:prSet phldrT="[Tekst]"/>
      <dgm:spPr/>
      <dgm:t>
        <a:bodyPr/>
        <a:lstStyle/>
        <a:p>
          <a:r>
            <a:rPr lang="pl-PL" dirty="0"/>
            <a:t>Miarą wartości człowieka jest jego użyteczność społeczna. Postępowanie jest słuszne, jeśli prowadzi do szczęścia</a:t>
          </a:r>
        </a:p>
      </dgm:t>
    </dgm:pt>
    <dgm:pt modelId="{EB0E1011-9FDC-4D0C-B1F6-B3DB08115911}" type="parTrans" cxnId="{9D9C5B7D-F734-4DD7-9092-1A068C3DFE6B}">
      <dgm:prSet/>
      <dgm:spPr/>
      <dgm:t>
        <a:bodyPr/>
        <a:lstStyle/>
        <a:p>
          <a:endParaRPr lang="pl-PL"/>
        </a:p>
      </dgm:t>
    </dgm:pt>
    <dgm:pt modelId="{0BB63904-9AD3-46BE-99D3-5454F5C5FEB2}" type="sibTrans" cxnId="{9D9C5B7D-F734-4DD7-9092-1A068C3DFE6B}">
      <dgm:prSet/>
      <dgm:spPr/>
      <dgm:t>
        <a:bodyPr/>
        <a:lstStyle/>
        <a:p>
          <a:endParaRPr lang="pl-PL"/>
        </a:p>
      </dgm:t>
    </dgm:pt>
    <dgm:pt modelId="{90799663-E849-40E5-A0D0-25C0CC846BC8}">
      <dgm:prSet phldrT="[Tekst]"/>
      <dgm:spPr/>
      <dgm:t>
        <a:bodyPr/>
        <a:lstStyle/>
        <a:p>
          <a:r>
            <a:rPr lang="pl-PL" dirty="0"/>
            <a:t>Irracjonalizm</a:t>
          </a:r>
        </a:p>
      </dgm:t>
    </dgm:pt>
    <dgm:pt modelId="{B85BCFD3-23CB-470C-9631-F6C610713F56}" type="parTrans" cxnId="{0C933941-7CA4-43A6-AF4E-C5506FD82FD1}">
      <dgm:prSet/>
      <dgm:spPr/>
      <dgm:t>
        <a:bodyPr/>
        <a:lstStyle/>
        <a:p>
          <a:endParaRPr lang="pl-PL"/>
        </a:p>
      </dgm:t>
    </dgm:pt>
    <dgm:pt modelId="{F0740C8D-24E0-47E3-9475-3FC456470B69}" type="sibTrans" cxnId="{0C933941-7CA4-43A6-AF4E-C5506FD82FD1}">
      <dgm:prSet/>
      <dgm:spPr/>
      <dgm:t>
        <a:bodyPr/>
        <a:lstStyle/>
        <a:p>
          <a:endParaRPr lang="pl-PL"/>
        </a:p>
      </dgm:t>
    </dgm:pt>
    <dgm:pt modelId="{CC8B244D-9439-4724-A3CD-6C8ECBD61034}">
      <dgm:prSet phldrT="[Tekst]"/>
      <dgm:spPr/>
      <dgm:t>
        <a:bodyPr/>
        <a:lstStyle/>
        <a:p>
          <a:r>
            <a:rPr lang="pl-PL" dirty="0"/>
            <a:t>Prawdy nie można poznać rozumowo, a jedynie przy pomocy intuicji, wiary i instynktu.</a:t>
          </a:r>
        </a:p>
      </dgm:t>
    </dgm:pt>
    <dgm:pt modelId="{6B93F86A-969D-499E-8B85-2484A1E2E67C}" type="parTrans" cxnId="{E6832CD2-CB84-446C-9BD2-E6D9D8707083}">
      <dgm:prSet/>
      <dgm:spPr/>
      <dgm:t>
        <a:bodyPr/>
        <a:lstStyle/>
        <a:p>
          <a:endParaRPr lang="pl-PL"/>
        </a:p>
      </dgm:t>
    </dgm:pt>
    <dgm:pt modelId="{C3A8ECFB-F8C6-41B5-9BB0-F540E2D0544A}" type="sibTrans" cxnId="{E6832CD2-CB84-446C-9BD2-E6D9D8707083}">
      <dgm:prSet/>
      <dgm:spPr/>
      <dgm:t>
        <a:bodyPr/>
        <a:lstStyle/>
        <a:p>
          <a:endParaRPr lang="pl-PL"/>
        </a:p>
      </dgm:t>
    </dgm:pt>
    <dgm:pt modelId="{5176506A-1125-4C34-ACC3-C56B2A6A1F49}">
      <dgm:prSet phldrT="[Tekst]"/>
      <dgm:spPr/>
      <dgm:t>
        <a:bodyPr/>
        <a:lstStyle/>
        <a:p>
          <a:r>
            <a:rPr lang="pl-PL" dirty="0"/>
            <a:t>Przedstawiciel: Denis Diderot. John Lock</a:t>
          </a:r>
        </a:p>
      </dgm:t>
    </dgm:pt>
    <dgm:pt modelId="{036E15F2-ED61-46DD-9749-D0C38FDA6BC6}" type="parTrans" cxnId="{C0205987-F86D-46AC-BA8B-912A7E9532C8}">
      <dgm:prSet/>
      <dgm:spPr/>
    </dgm:pt>
    <dgm:pt modelId="{5FC5F8F9-9536-49C0-8EF8-B0109ED79B19}" type="sibTrans" cxnId="{C0205987-F86D-46AC-BA8B-912A7E9532C8}">
      <dgm:prSet/>
      <dgm:spPr/>
    </dgm:pt>
    <dgm:pt modelId="{45E33EDF-C3E9-42A7-9940-B49ED27D2767}">
      <dgm:prSet phldrT="[Tekst]"/>
      <dgm:spPr/>
      <dgm:t>
        <a:bodyPr/>
        <a:lstStyle/>
        <a:p>
          <a:r>
            <a:rPr lang="pl-PL" dirty="0"/>
            <a:t>Przedstawiciel: David Hume, John Stuart Milla</a:t>
          </a:r>
        </a:p>
      </dgm:t>
    </dgm:pt>
    <dgm:pt modelId="{32F79488-2A0B-444D-A592-D42E496AA80F}" type="parTrans" cxnId="{8F3B1568-20AE-4E72-A8EB-0FC14E2A908D}">
      <dgm:prSet/>
      <dgm:spPr/>
    </dgm:pt>
    <dgm:pt modelId="{F0A36540-8867-4355-83B1-93E3B0E50A99}" type="sibTrans" cxnId="{8F3B1568-20AE-4E72-A8EB-0FC14E2A908D}">
      <dgm:prSet/>
      <dgm:spPr/>
    </dgm:pt>
    <dgm:pt modelId="{99785B51-BC86-4012-8A02-CEFCF322CE2B}" type="pres">
      <dgm:prSet presAssocID="{9858A67A-EB55-47E1-BE6A-3BED136DB8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F5CAFDE-0BD4-4EAF-9E94-8B68D4803A62}" type="pres">
      <dgm:prSet presAssocID="{B475B6E6-C6B9-4CC6-AB25-57513E907907}" presName="linNode" presStyleCnt="0"/>
      <dgm:spPr/>
    </dgm:pt>
    <dgm:pt modelId="{D05D5BA7-1AF0-46EB-B19E-4EB0EBC622D4}" type="pres">
      <dgm:prSet presAssocID="{B475B6E6-C6B9-4CC6-AB25-57513E90790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422D74E-E197-4BCB-A3BE-E4D077AF0CB7}" type="pres">
      <dgm:prSet presAssocID="{B475B6E6-C6B9-4CC6-AB25-57513E90790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AEF397A-AC0C-4C4E-A9B2-BD193801F2D2}" type="pres">
      <dgm:prSet presAssocID="{C36741D7-CB1C-496A-8465-1D1686629EA4}" presName="sp" presStyleCnt="0"/>
      <dgm:spPr/>
    </dgm:pt>
    <dgm:pt modelId="{C05902D4-CDB9-4193-A252-17C44FE90880}" type="pres">
      <dgm:prSet presAssocID="{456791E9-43DE-43D6-B1C3-836F46EA319B}" presName="linNode" presStyleCnt="0"/>
      <dgm:spPr/>
    </dgm:pt>
    <dgm:pt modelId="{76F54FB1-77D4-4F30-90F9-0F90A228B30D}" type="pres">
      <dgm:prSet presAssocID="{456791E9-43DE-43D6-B1C3-836F46EA319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CA420A4-987E-46B7-8496-8B1E10647847}" type="pres">
      <dgm:prSet presAssocID="{456791E9-43DE-43D6-B1C3-836F46EA319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306792-1D66-4702-9D4B-F5DBD7F5BDEC}" type="pres">
      <dgm:prSet presAssocID="{0DB601BB-9042-40C7-9D3A-01CA0A86CF6A}" presName="sp" presStyleCnt="0"/>
      <dgm:spPr/>
    </dgm:pt>
    <dgm:pt modelId="{E052D5C4-63CE-425F-962B-60BDC634B18D}" type="pres">
      <dgm:prSet presAssocID="{90799663-E849-40E5-A0D0-25C0CC846BC8}" presName="linNode" presStyleCnt="0"/>
      <dgm:spPr/>
    </dgm:pt>
    <dgm:pt modelId="{F4AE997D-42D5-42D0-821C-3622BDCEB864}" type="pres">
      <dgm:prSet presAssocID="{90799663-E849-40E5-A0D0-25C0CC846BC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FB4EDBF-700C-4163-98DC-C180A3046535}" type="pres">
      <dgm:prSet presAssocID="{90799663-E849-40E5-A0D0-25C0CC846BC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B93E044-5B40-4AD4-B8F0-935577BD11E2}" type="presOf" srcId="{90799663-E849-40E5-A0D0-25C0CC846BC8}" destId="{F4AE997D-42D5-42D0-821C-3622BDCEB864}" srcOrd="0" destOrd="0" presId="urn:microsoft.com/office/officeart/2005/8/layout/vList5"/>
    <dgm:cxn modelId="{6E054A3E-CD46-43A0-BCE2-0BEDBDCE0B2E}" type="presOf" srcId="{CC8B244D-9439-4724-A3CD-6C8ECBD61034}" destId="{FFB4EDBF-700C-4163-98DC-C180A3046535}" srcOrd="0" destOrd="0" presId="urn:microsoft.com/office/officeart/2005/8/layout/vList5"/>
    <dgm:cxn modelId="{179898BA-A62A-4FD1-A173-0E4691A01714}" type="presOf" srcId="{9858A67A-EB55-47E1-BE6A-3BED136DB893}" destId="{99785B51-BC86-4012-8A02-CEFCF322CE2B}" srcOrd="0" destOrd="0" presId="urn:microsoft.com/office/officeart/2005/8/layout/vList5"/>
    <dgm:cxn modelId="{EEFF2511-B803-4340-9743-04FC5497C8BC}" srcId="{9858A67A-EB55-47E1-BE6A-3BED136DB893}" destId="{456791E9-43DE-43D6-B1C3-836F46EA319B}" srcOrd="1" destOrd="0" parTransId="{50A1F4B1-D0BB-4FB3-9C0C-9C5A1F3367AE}" sibTransId="{0DB601BB-9042-40C7-9D3A-01CA0A86CF6A}"/>
    <dgm:cxn modelId="{D904AC31-0597-4C5C-B7B5-AAE30A36F046}" type="presOf" srcId="{456791E9-43DE-43D6-B1C3-836F46EA319B}" destId="{76F54FB1-77D4-4F30-90F9-0F90A228B30D}" srcOrd="0" destOrd="0" presId="urn:microsoft.com/office/officeart/2005/8/layout/vList5"/>
    <dgm:cxn modelId="{E6832CD2-CB84-446C-9BD2-E6D9D8707083}" srcId="{90799663-E849-40E5-A0D0-25C0CC846BC8}" destId="{CC8B244D-9439-4724-A3CD-6C8ECBD61034}" srcOrd="0" destOrd="0" parTransId="{6B93F86A-969D-499E-8B85-2484A1E2E67C}" sibTransId="{C3A8ECFB-F8C6-41B5-9BB0-F540E2D0544A}"/>
    <dgm:cxn modelId="{C0205987-F86D-46AC-BA8B-912A7E9532C8}" srcId="{B475B6E6-C6B9-4CC6-AB25-57513E907907}" destId="{5176506A-1125-4C34-ACC3-C56B2A6A1F49}" srcOrd="1" destOrd="0" parTransId="{036E15F2-ED61-46DD-9749-D0C38FDA6BC6}" sibTransId="{5FC5F8F9-9536-49C0-8EF8-B0109ED79B19}"/>
    <dgm:cxn modelId="{074DBB5B-E2BA-4E11-80E4-A953AB2ED7F8}" type="presOf" srcId="{70DCA2E8-61CF-4EF3-AB27-4CE95B6898CE}" destId="{0CA420A4-987E-46B7-8496-8B1E10647847}" srcOrd="0" destOrd="0" presId="urn:microsoft.com/office/officeart/2005/8/layout/vList5"/>
    <dgm:cxn modelId="{0C933941-7CA4-43A6-AF4E-C5506FD82FD1}" srcId="{9858A67A-EB55-47E1-BE6A-3BED136DB893}" destId="{90799663-E849-40E5-A0D0-25C0CC846BC8}" srcOrd="2" destOrd="0" parTransId="{B85BCFD3-23CB-470C-9631-F6C610713F56}" sibTransId="{F0740C8D-24E0-47E3-9475-3FC456470B69}"/>
    <dgm:cxn modelId="{8F3B1568-20AE-4E72-A8EB-0FC14E2A908D}" srcId="{456791E9-43DE-43D6-B1C3-836F46EA319B}" destId="{45E33EDF-C3E9-42A7-9940-B49ED27D2767}" srcOrd="1" destOrd="0" parTransId="{32F79488-2A0B-444D-A592-D42E496AA80F}" sibTransId="{F0A36540-8867-4355-83B1-93E3B0E50A99}"/>
    <dgm:cxn modelId="{CD65BF5B-E0AB-44D0-B8D5-9CB5A9D26759}" type="presOf" srcId="{6530E250-D0F4-46D6-BD06-9EC41DA7B0C4}" destId="{2422D74E-E197-4BCB-A3BE-E4D077AF0CB7}" srcOrd="0" destOrd="0" presId="urn:microsoft.com/office/officeart/2005/8/layout/vList5"/>
    <dgm:cxn modelId="{82FE25A4-2E8E-4E46-8862-C4B0E37DBEB8}" srcId="{9858A67A-EB55-47E1-BE6A-3BED136DB893}" destId="{B475B6E6-C6B9-4CC6-AB25-57513E907907}" srcOrd="0" destOrd="0" parTransId="{AD27B85C-401B-47AA-8403-FA3C8728BBC6}" sibTransId="{C36741D7-CB1C-496A-8465-1D1686629EA4}"/>
    <dgm:cxn modelId="{6ABB4B72-FD48-45C1-B818-8429B08218F2}" srcId="{B475B6E6-C6B9-4CC6-AB25-57513E907907}" destId="{6530E250-D0F4-46D6-BD06-9EC41DA7B0C4}" srcOrd="0" destOrd="0" parTransId="{2C114BC0-E649-4B5F-83B6-11DBD8638F71}" sibTransId="{C763DCF8-4F64-42D5-B908-40F8BBD51A5A}"/>
    <dgm:cxn modelId="{D6F277F4-2F81-4DEB-A803-E74427E46F3F}" type="presOf" srcId="{B475B6E6-C6B9-4CC6-AB25-57513E907907}" destId="{D05D5BA7-1AF0-46EB-B19E-4EB0EBC622D4}" srcOrd="0" destOrd="0" presId="urn:microsoft.com/office/officeart/2005/8/layout/vList5"/>
    <dgm:cxn modelId="{C6705968-4EB3-4C54-9AB3-25FA09BAD945}" type="presOf" srcId="{45E33EDF-C3E9-42A7-9940-B49ED27D2767}" destId="{0CA420A4-987E-46B7-8496-8B1E10647847}" srcOrd="0" destOrd="1" presId="urn:microsoft.com/office/officeart/2005/8/layout/vList5"/>
    <dgm:cxn modelId="{9D9C5B7D-F734-4DD7-9092-1A068C3DFE6B}" srcId="{456791E9-43DE-43D6-B1C3-836F46EA319B}" destId="{70DCA2E8-61CF-4EF3-AB27-4CE95B6898CE}" srcOrd="0" destOrd="0" parTransId="{EB0E1011-9FDC-4D0C-B1F6-B3DB08115911}" sibTransId="{0BB63904-9AD3-46BE-99D3-5454F5C5FEB2}"/>
    <dgm:cxn modelId="{F9B59DCD-35CB-4F76-BF58-42E0265464AF}" type="presOf" srcId="{5176506A-1125-4C34-ACC3-C56B2A6A1F49}" destId="{2422D74E-E197-4BCB-A3BE-E4D077AF0CB7}" srcOrd="0" destOrd="1" presId="urn:microsoft.com/office/officeart/2005/8/layout/vList5"/>
    <dgm:cxn modelId="{8E30491C-44E7-4644-9CE7-ADFE1BBCC9C0}" type="presParOf" srcId="{99785B51-BC86-4012-8A02-CEFCF322CE2B}" destId="{CF5CAFDE-0BD4-4EAF-9E94-8B68D4803A62}" srcOrd="0" destOrd="0" presId="urn:microsoft.com/office/officeart/2005/8/layout/vList5"/>
    <dgm:cxn modelId="{15E725E2-2250-40A6-88C9-09CED79E44DA}" type="presParOf" srcId="{CF5CAFDE-0BD4-4EAF-9E94-8B68D4803A62}" destId="{D05D5BA7-1AF0-46EB-B19E-4EB0EBC622D4}" srcOrd="0" destOrd="0" presId="urn:microsoft.com/office/officeart/2005/8/layout/vList5"/>
    <dgm:cxn modelId="{6004F613-0F4B-4D9E-87FD-F054BC5E7688}" type="presParOf" srcId="{CF5CAFDE-0BD4-4EAF-9E94-8B68D4803A62}" destId="{2422D74E-E197-4BCB-A3BE-E4D077AF0CB7}" srcOrd="1" destOrd="0" presId="urn:microsoft.com/office/officeart/2005/8/layout/vList5"/>
    <dgm:cxn modelId="{46F9A1BA-EA15-43B5-8C6F-FF6659E9BEFF}" type="presParOf" srcId="{99785B51-BC86-4012-8A02-CEFCF322CE2B}" destId="{BAEF397A-AC0C-4C4E-A9B2-BD193801F2D2}" srcOrd="1" destOrd="0" presId="urn:microsoft.com/office/officeart/2005/8/layout/vList5"/>
    <dgm:cxn modelId="{6FCAE81E-F66A-4701-B6EC-BEAE52A80ACA}" type="presParOf" srcId="{99785B51-BC86-4012-8A02-CEFCF322CE2B}" destId="{C05902D4-CDB9-4193-A252-17C44FE90880}" srcOrd="2" destOrd="0" presId="urn:microsoft.com/office/officeart/2005/8/layout/vList5"/>
    <dgm:cxn modelId="{126BFB85-709E-430F-B1CC-8D7A7DBD9711}" type="presParOf" srcId="{C05902D4-CDB9-4193-A252-17C44FE90880}" destId="{76F54FB1-77D4-4F30-90F9-0F90A228B30D}" srcOrd="0" destOrd="0" presId="urn:microsoft.com/office/officeart/2005/8/layout/vList5"/>
    <dgm:cxn modelId="{404F50C3-D5F5-4DFE-A879-53346E581371}" type="presParOf" srcId="{C05902D4-CDB9-4193-A252-17C44FE90880}" destId="{0CA420A4-987E-46B7-8496-8B1E10647847}" srcOrd="1" destOrd="0" presId="urn:microsoft.com/office/officeart/2005/8/layout/vList5"/>
    <dgm:cxn modelId="{9E7F1C3E-8F82-4717-B933-8A901BEA2228}" type="presParOf" srcId="{99785B51-BC86-4012-8A02-CEFCF322CE2B}" destId="{13306792-1D66-4702-9D4B-F5DBD7F5BDEC}" srcOrd="3" destOrd="0" presId="urn:microsoft.com/office/officeart/2005/8/layout/vList5"/>
    <dgm:cxn modelId="{12B9990E-FF2F-4DA2-9429-9D9FE8E1502B}" type="presParOf" srcId="{99785B51-BC86-4012-8A02-CEFCF322CE2B}" destId="{E052D5C4-63CE-425F-962B-60BDC634B18D}" srcOrd="4" destOrd="0" presId="urn:microsoft.com/office/officeart/2005/8/layout/vList5"/>
    <dgm:cxn modelId="{73C37B2F-98E6-4774-BF15-090A37BE967B}" type="presParOf" srcId="{E052D5C4-63CE-425F-962B-60BDC634B18D}" destId="{F4AE997D-42D5-42D0-821C-3622BDCEB864}" srcOrd="0" destOrd="0" presId="urn:microsoft.com/office/officeart/2005/8/layout/vList5"/>
    <dgm:cxn modelId="{DF068863-CA0B-4631-821E-A1FE4D1D1511}" type="presParOf" srcId="{E052D5C4-63CE-425F-962B-60BDC634B18D}" destId="{FFB4EDBF-700C-4163-98DC-C180A304653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20FE5E-2551-4E70-B317-92A02B22E26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BF5E33E-1ABE-439A-965B-6E9539766717}">
      <dgm:prSet phldrT="[Tekst]"/>
      <dgm:spPr/>
      <dgm:t>
        <a:bodyPr/>
        <a:lstStyle/>
        <a:p>
          <a:r>
            <a:rPr lang="pl-PL" dirty="0"/>
            <a:t>Ignacy Krasicki (1735 – 1801) – biskup warmiński, poeta, bajkopisarz</a:t>
          </a:r>
        </a:p>
      </dgm:t>
    </dgm:pt>
    <dgm:pt modelId="{2F3473AD-BFD8-421C-84E8-0E196F183EE2}" type="parTrans" cxnId="{9A8FB507-8ED3-487F-BF2B-431AD575BD38}">
      <dgm:prSet/>
      <dgm:spPr/>
      <dgm:t>
        <a:bodyPr/>
        <a:lstStyle/>
        <a:p>
          <a:endParaRPr lang="pl-PL"/>
        </a:p>
      </dgm:t>
    </dgm:pt>
    <dgm:pt modelId="{329EFA2A-2DEB-4C1A-82AA-65BE884DFED4}" type="sibTrans" cxnId="{9A8FB507-8ED3-487F-BF2B-431AD575BD38}">
      <dgm:prSet/>
      <dgm:spPr/>
      <dgm:t>
        <a:bodyPr/>
        <a:lstStyle/>
        <a:p>
          <a:endParaRPr lang="pl-PL"/>
        </a:p>
      </dgm:t>
    </dgm:pt>
    <dgm:pt modelId="{49D0899A-B865-4B04-80C8-53F0AE0A3B44}">
      <dgm:prSet phldrT="[Tekst]"/>
      <dgm:spPr/>
      <dgm:t>
        <a:bodyPr/>
        <a:lstStyle/>
        <a:p>
          <a:r>
            <a:rPr lang="pl-PL" dirty="0"/>
            <a:t>Franciszek Konarski (1700 – 1773) – pedagog, reformator szkolnictwa</a:t>
          </a:r>
        </a:p>
      </dgm:t>
    </dgm:pt>
    <dgm:pt modelId="{2B7396B8-536D-43D4-9B9A-0A428F09463B}" type="parTrans" cxnId="{C703DFCE-1B4A-4135-ADFF-31043FC2793F}">
      <dgm:prSet/>
      <dgm:spPr/>
      <dgm:t>
        <a:bodyPr/>
        <a:lstStyle/>
        <a:p>
          <a:endParaRPr lang="pl-PL"/>
        </a:p>
      </dgm:t>
    </dgm:pt>
    <dgm:pt modelId="{3C219231-C084-4D36-86FC-E9C4F96B40E6}" type="sibTrans" cxnId="{C703DFCE-1B4A-4135-ADFF-31043FC2793F}">
      <dgm:prSet/>
      <dgm:spPr/>
      <dgm:t>
        <a:bodyPr/>
        <a:lstStyle/>
        <a:p>
          <a:endParaRPr lang="pl-PL"/>
        </a:p>
      </dgm:t>
    </dgm:pt>
    <dgm:pt modelId="{19D3DEF7-DE71-4CE8-8D7B-D98266209356}">
      <dgm:prSet phldrT="[Tekst]"/>
      <dgm:spPr/>
      <dgm:t>
        <a:bodyPr/>
        <a:lstStyle/>
        <a:p>
          <a:r>
            <a:rPr lang="pl-PL" dirty="0"/>
            <a:t>Stanisław Staszic (1755 1826) – pisarz, publicysta, filozof</a:t>
          </a:r>
        </a:p>
      </dgm:t>
    </dgm:pt>
    <dgm:pt modelId="{6BB605F4-5744-402F-8A15-654ADC7F0F5A}" type="parTrans" cxnId="{CFE5AA24-4723-460B-B186-B2D197620A33}">
      <dgm:prSet/>
      <dgm:spPr/>
      <dgm:t>
        <a:bodyPr/>
        <a:lstStyle/>
        <a:p>
          <a:endParaRPr lang="pl-PL"/>
        </a:p>
      </dgm:t>
    </dgm:pt>
    <dgm:pt modelId="{DECE8A70-2FE9-43DE-B400-B3EE4F3A8F3F}" type="sibTrans" cxnId="{CFE5AA24-4723-460B-B186-B2D197620A33}">
      <dgm:prSet/>
      <dgm:spPr/>
      <dgm:t>
        <a:bodyPr/>
        <a:lstStyle/>
        <a:p>
          <a:endParaRPr lang="pl-PL"/>
        </a:p>
      </dgm:t>
    </dgm:pt>
    <dgm:pt modelId="{EF64EAE4-096E-4BA6-ADF8-6C860C6D8BEE}">
      <dgm:prSet/>
      <dgm:spPr/>
      <dgm:t>
        <a:bodyPr/>
        <a:lstStyle/>
        <a:p>
          <a:r>
            <a:rPr lang="pl-PL" dirty="0"/>
            <a:t>Hugo Kołłątaj (1750 – 1812)  - polityk, publicysta, pisarz </a:t>
          </a:r>
        </a:p>
      </dgm:t>
    </dgm:pt>
    <dgm:pt modelId="{21F1405F-6F5B-4DC6-AA00-7974032B5B4A}" type="parTrans" cxnId="{7D8FB38C-C4A0-45B2-B0BF-EE67A812B052}">
      <dgm:prSet/>
      <dgm:spPr/>
      <dgm:t>
        <a:bodyPr/>
        <a:lstStyle/>
        <a:p>
          <a:endParaRPr lang="pl-PL"/>
        </a:p>
      </dgm:t>
    </dgm:pt>
    <dgm:pt modelId="{9AA4B855-92B7-4A2A-9B57-744457140321}" type="sibTrans" cxnId="{7D8FB38C-C4A0-45B2-B0BF-EE67A812B052}">
      <dgm:prSet/>
      <dgm:spPr/>
      <dgm:t>
        <a:bodyPr/>
        <a:lstStyle/>
        <a:p>
          <a:endParaRPr lang="pl-PL"/>
        </a:p>
      </dgm:t>
    </dgm:pt>
    <dgm:pt modelId="{416CCDD0-F2E7-4266-9F58-FB52BBD91C57}">
      <dgm:prSet/>
      <dgm:spPr/>
      <dgm:t>
        <a:bodyPr/>
        <a:lstStyle/>
        <a:p>
          <a:r>
            <a:rPr lang="pl-PL" dirty="0"/>
            <a:t>Adam Naruszewicz (1733 – 1796) – poeta, tłumacz, historyk</a:t>
          </a:r>
        </a:p>
      </dgm:t>
    </dgm:pt>
    <dgm:pt modelId="{FCBA68C2-51AB-47F8-8C99-E3023A5B0B84}" type="parTrans" cxnId="{EFDE221B-7E83-4193-9D14-EE0BEBC4549B}">
      <dgm:prSet/>
      <dgm:spPr/>
      <dgm:t>
        <a:bodyPr/>
        <a:lstStyle/>
        <a:p>
          <a:endParaRPr lang="pl-PL"/>
        </a:p>
      </dgm:t>
    </dgm:pt>
    <dgm:pt modelId="{17BBDD31-79F9-44C8-96EF-B64E5D534299}" type="sibTrans" cxnId="{EFDE221B-7E83-4193-9D14-EE0BEBC4549B}">
      <dgm:prSet/>
      <dgm:spPr/>
      <dgm:t>
        <a:bodyPr/>
        <a:lstStyle/>
        <a:p>
          <a:endParaRPr lang="pl-PL"/>
        </a:p>
      </dgm:t>
    </dgm:pt>
    <dgm:pt modelId="{6ED33303-B94A-44B0-A222-7920EF6E5EF0}">
      <dgm:prSet/>
      <dgm:spPr/>
      <dgm:t>
        <a:bodyPr/>
        <a:lstStyle/>
        <a:p>
          <a:r>
            <a:rPr lang="pl-PL" dirty="0"/>
            <a:t>Andrzej i Józef Załuski – twórcy pierwszej biblioteki publicznej</a:t>
          </a:r>
        </a:p>
      </dgm:t>
    </dgm:pt>
    <dgm:pt modelId="{23A2874B-7AF6-4286-ADB6-14168C1318DB}" type="parTrans" cxnId="{F03A8822-7DA8-4332-A18C-3CD0B57F5738}">
      <dgm:prSet/>
      <dgm:spPr/>
      <dgm:t>
        <a:bodyPr/>
        <a:lstStyle/>
        <a:p>
          <a:endParaRPr lang="pl-PL"/>
        </a:p>
      </dgm:t>
    </dgm:pt>
    <dgm:pt modelId="{F336CAC5-E27C-4C32-BE4F-112E153A440E}" type="sibTrans" cxnId="{F03A8822-7DA8-4332-A18C-3CD0B57F5738}">
      <dgm:prSet/>
      <dgm:spPr/>
      <dgm:t>
        <a:bodyPr/>
        <a:lstStyle/>
        <a:p>
          <a:endParaRPr lang="pl-PL"/>
        </a:p>
      </dgm:t>
    </dgm:pt>
    <dgm:pt modelId="{B5149760-40D8-41E6-B5C5-255C0DD56359}" type="pres">
      <dgm:prSet presAssocID="{2D20FE5E-2551-4E70-B317-92A02B22E26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CDABDA6C-67CE-4839-82A4-DAD46B775492}" type="pres">
      <dgm:prSet presAssocID="{2D20FE5E-2551-4E70-B317-92A02B22E269}" presName="Name1" presStyleCnt="0"/>
      <dgm:spPr/>
    </dgm:pt>
    <dgm:pt modelId="{4F8CC504-3937-44ED-878B-198F5B123A63}" type="pres">
      <dgm:prSet presAssocID="{2D20FE5E-2551-4E70-B317-92A02B22E269}" presName="cycle" presStyleCnt="0"/>
      <dgm:spPr/>
    </dgm:pt>
    <dgm:pt modelId="{0B50FBEE-0E93-47CF-82DF-535CB4E0F9D6}" type="pres">
      <dgm:prSet presAssocID="{2D20FE5E-2551-4E70-B317-92A02B22E269}" presName="srcNode" presStyleLbl="node1" presStyleIdx="0" presStyleCnt="6"/>
      <dgm:spPr/>
    </dgm:pt>
    <dgm:pt modelId="{839A9FE3-AE44-4D31-A80C-5B4007A8329F}" type="pres">
      <dgm:prSet presAssocID="{2D20FE5E-2551-4E70-B317-92A02B22E269}" presName="conn" presStyleLbl="parChTrans1D2" presStyleIdx="0" presStyleCnt="1"/>
      <dgm:spPr/>
      <dgm:t>
        <a:bodyPr/>
        <a:lstStyle/>
        <a:p>
          <a:endParaRPr lang="pl-PL"/>
        </a:p>
      </dgm:t>
    </dgm:pt>
    <dgm:pt modelId="{49FE59FD-0F80-4764-8DA0-594AB67ED98D}" type="pres">
      <dgm:prSet presAssocID="{2D20FE5E-2551-4E70-B317-92A02B22E269}" presName="extraNode" presStyleLbl="node1" presStyleIdx="0" presStyleCnt="6"/>
      <dgm:spPr/>
    </dgm:pt>
    <dgm:pt modelId="{484F3A9D-B7C8-48AF-978B-90109B955D34}" type="pres">
      <dgm:prSet presAssocID="{2D20FE5E-2551-4E70-B317-92A02B22E269}" presName="dstNode" presStyleLbl="node1" presStyleIdx="0" presStyleCnt="6"/>
      <dgm:spPr/>
    </dgm:pt>
    <dgm:pt modelId="{8C025EC9-0A58-4C53-B333-AA3ADE3097E9}" type="pres">
      <dgm:prSet presAssocID="{6BF5E33E-1ABE-439A-965B-6E9539766717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3F00C2-C2B0-47D4-9253-8156A480C2F7}" type="pres">
      <dgm:prSet presAssocID="{6BF5E33E-1ABE-439A-965B-6E9539766717}" presName="accent_1" presStyleCnt="0"/>
      <dgm:spPr/>
    </dgm:pt>
    <dgm:pt modelId="{85BFE873-510F-49F1-8A9E-669656B197B4}" type="pres">
      <dgm:prSet presAssocID="{6BF5E33E-1ABE-439A-965B-6E9539766717}" presName="accentRepeatNode" presStyleLbl="solidFgAcc1" presStyleIdx="0" presStyleCnt="6"/>
      <dgm:spPr/>
    </dgm:pt>
    <dgm:pt modelId="{8A076FED-6F5C-4D59-818E-AAE5F56DAA9D}" type="pres">
      <dgm:prSet presAssocID="{49D0899A-B865-4B04-80C8-53F0AE0A3B44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47E150-F031-4A1B-83D7-50E06E652A3B}" type="pres">
      <dgm:prSet presAssocID="{49D0899A-B865-4B04-80C8-53F0AE0A3B44}" presName="accent_2" presStyleCnt="0"/>
      <dgm:spPr/>
    </dgm:pt>
    <dgm:pt modelId="{96E1D948-8BA0-4BB2-A685-55EE66571C22}" type="pres">
      <dgm:prSet presAssocID="{49D0899A-B865-4B04-80C8-53F0AE0A3B44}" presName="accentRepeatNode" presStyleLbl="solidFgAcc1" presStyleIdx="1" presStyleCnt="6"/>
      <dgm:spPr/>
    </dgm:pt>
    <dgm:pt modelId="{4BDED9BB-E548-411F-B65C-6F0E60D41FFC}" type="pres">
      <dgm:prSet presAssocID="{19D3DEF7-DE71-4CE8-8D7B-D98266209356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6146640-C55C-4A4F-A087-8EE6B3C9EE2A}" type="pres">
      <dgm:prSet presAssocID="{19D3DEF7-DE71-4CE8-8D7B-D98266209356}" presName="accent_3" presStyleCnt="0"/>
      <dgm:spPr/>
    </dgm:pt>
    <dgm:pt modelId="{5F102870-18A3-44CA-82CD-3B1A3B03A0C7}" type="pres">
      <dgm:prSet presAssocID="{19D3DEF7-DE71-4CE8-8D7B-D98266209356}" presName="accentRepeatNode" presStyleLbl="solidFgAcc1" presStyleIdx="2" presStyleCnt="6"/>
      <dgm:spPr/>
    </dgm:pt>
    <dgm:pt modelId="{FBDAC0F1-4A0E-493C-825C-2B0B0151D6E7}" type="pres">
      <dgm:prSet presAssocID="{EF64EAE4-096E-4BA6-ADF8-6C860C6D8BEE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CC56302-8929-4FCB-B309-3FE09C33D9E1}" type="pres">
      <dgm:prSet presAssocID="{EF64EAE4-096E-4BA6-ADF8-6C860C6D8BEE}" presName="accent_4" presStyleCnt="0"/>
      <dgm:spPr/>
    </dgm:pt>
    <dgm:pt modelId="{50FDDBB2-6BDF-4019-9A68-9A5EBF197290}" type="pres">
      <dgm:prSet presAssocID="{EF64EAE4-096E-4BA6-ADF8-6C860C6D8BEE}" presName="accentRepeatNode" presStyleLbl="solidFgAcc1" presStyleIdx="3" presStyleCnt="6"/>
      <dgm:spPr/>
    </dgm:pt>
    <dgm:pt modelId="{4794EDEC-84BA-42CD-8579-DB02C1E471D6}" type="pres">
      <dgm:prSet presAssocID="{416CCDD0-F2E7-4266-9F58-FB52BBD91C57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C52C42F-79D3-4873-919B-9ED1690BBFE3}" type="pres">
      <dgm:prSet presAssocID="{416CCDD0-F2E7-4266-9F58-FB52BBD91C57}" presName="accent_5" presStyleCnt="0"/>
      <dgm:spPr/>
    </dgm:pt>
    <dgm:pt modelId="{3DB4BA26-4ECA-4782-9EEC-1B6AA074F43C}" type="pres">
      <dgm:prSet presAssocID="{416CCDD0-F2E7-4266-9F58-FB52BBD91C57}" presName="accentRepeatNode" presStyleLbl="solidFgAcc1" presStyleIdx="4" presStyleCnt="6"/>
      <dgm:spPr/>
    </dgm:pt>
    <dgm:pt modelId="{55D3D9EA-412F-4224-9008-EF6141EAE90F}" type="pres">
      <dgm:prSet presAssocID="{6ED33303-B94A-44B0-A222-7920EF6E5EF0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6F0BA5-13C3-4D88-821C-1BD7671D1CA8}" type="pres">
      <dgm:prSet presAssocID="{6ED33303-B94A-44B0-A222-7920EF6E5EF0}" presName="accent_6" presStyleCnt="0"/>
      <dgm:spPr/>
    </dgm:pt>
    <dgm:pt modelId="{E29CF626-77F0-49E0-87C1-AC79E90E3D25}" type="pres">
      <dgm:prSet presAssocID="{6ED33303-B94A-44B0-A222-7920EF6E5EF0}" presName="accentRepeatNode" presStyleLbl="solidFgAcc1" presStyleIdx="5" presStyleCnt="6"/>
      <dgm:spPr/>
    </dgm:pt>
  </dgm:ptLst>
  <dgm:cxnLst>
    <dgm:cxn modelId="{3C8CA320-C2ED-498D-B699-383FDF3A0F3A}" type="presOf" srcId="{49D0899A-B865-4B04-80C8-53F0AE0A3B44}" destId="{8A076FED-6F5C-4D59-818E-AAE5F56DAA9D}" srcOrd="0" destOrd="0" presId="urn:microsoft.com/office/officeart/2008/layout/VerticalCurvedList"/>
    <dgm:cxn modelId="{AADCB71E-6A2C-43F9-9044-22271C02E83F}" type="presOf" srcId="{6ED33303-B94A-44B0-A222-7920EF6E5EF0}" destId="{55D3D9EA-412F-4224-9008-EF6141EAE90F}" srcOrd="0" destOrd="0" presId="urn:microsoft.com/office/officeart/2008/layout/VerticalCurvedList"/>
    <dgm:cxn modelId="{58DE684A-683C-466C-92FF-F4756A25E808}" type="presOf" srcId="{2D20FE5E-2551-4E70-B317-92A02B22E269}" destId="{B5149760-40D8-41E6-B5C5-255C0DD56359}" srcOrd="0" destOrd="0" presId="urn:microsoft.com/office/officeart/2008/layout/VerticalCurvedList"/>
    <dgm:cxn modelId="{F03A8822-7DA8-4332-A18C-3CD0B57F5738}" srcId="{2D20FE5E-2551-4E70-B317-92A02B22E269}" destId="{6ED33303-B94A-44B0-A222-7920EF6E5EF0}" srcOrd="5" destOrd="0" parTransId="{23A2874B-7AF6-4286-ADB6-14168C1318DB}" sibTransId="{F336CAC5-E27C-4C32-BE4F-112E153A440E}"/>
    <dgm:cxn modelId="{308BC841-DA3C-4033-8089-16C736D4FEFB}" type="presOf" srcId="{19D3DEF7-DE71-4CE8-8D7B-D98266209356}" destId="{4BDED9BB-E548-411F-B65C-6F0E60D41FFC}" srcOrd="0" destOrd="0" presId="urn:microsoft.com/office/officeart/2008/layout/VerticalCurvedList"/>
    <dgm:cxn modelId="{EFDE221B-7E83-4193-9D14-EE0BEBC4549B}" srcId="{2D20FE5E-2551-4E70-B317-92A02B22E269}" destId="{416CCDD0-F2E7-4266-9F58-FB52BBD91C57}" srcOrd="4" destOrd="0" parTransId="{FCBA68C2-51AB-47F8-8C99-E3023A5B0B84}" sibTransId="{17BBDD31-79F9-44C8-96EF-B64E5D534299}"/>
    <dgm:cxn modelId="{720C8065-9F9A-41A4-A708-8FA86564B74C}" type="presOf" srcId="{329EFA2A-2DEB-4C1A-82AA-65BE884DFED4}" destId="{839A9FE3-AE44-4D31-A80C-5B4007A8329F}" srcOrd="0" destOrd="0" presId="urn:microsoft.com/office/officeart/2008/layout/VerticalCurvedList"/>
    <dgm:cxn modelId="{D4557538-35ED-4020-807C-8098C340A1A8}" type="presOf" srcId="{416CCDD0-F2E7-4266-9F58-FB52BBD91C57}" destId="{4794EDEC-84BA-42CD-8579-DB02C1E471D6}" srcOrd="0" destOrd="0" presId="urn:microsoft.com/office/officeart/2008/layout/VerticalCurvedList"/>
    <dgm:cxn modelId="{9A8FB507-8ED3-487F-BF2B-431AD575BD38}" srcId="{2D20FE5E-2551-4E70-B317-92A02B22E269}" destId="{6BF5E33E-1ABE-439A-965B-6E9539766717}" srcOrd="0" destOrd="0" parTransId="{2F3473AD-BFD8-421C-84E8-0E196F183EE2}" sibTransId="{329EFA2A-2DEB-4C1A-82AA-65BE884DFED4}"/>
    <dgm:cxn modelId="{C703DFCE-1B4A-4135-ADFF-31043FC2793F}" srcId="{2D20FE5E-2551-4E70-B317-92A02B22E269}" destId="{49D0899A-B865-4B04-80C8-53F0AE0A3B44}" srcOrd="1" destOrd="0" parTransId="{2B7396B8-536D-43D4-9B9A-0A428F09463B}" sibTransId="{3C219231-C084-4D36-86FC-E9C4F96B40E6}"/>
    <dgm:cxn modelId="{CFE5AA24-4723-460B-B186-B2D197620A33}" srcId="{2D20FE5E-2551-4E70-B317-92A02B22E269}" destId="{19D3DEF7-DE71-4CE8-8D7B-D98266209356}" srcOrd="2" destOrd="0" parTransId="{6BB605F4-5744-402F-8A15-654ADC7F0F5A}" sibTransId="{DECE8A70-2FE9-43DE-B400-B3EE4F3A8F3F}"/>
    <dgm:cxn modelId="{A85E0E2A-21C1-49E4-88D5-C273ED04ACAA}" type="presOf" srcId="{EF64EAE4-096E-4BA6-ADF8-6C860C6D8BEE}" destId="{FBDAC0F1-4A0E-493C-825C-2B0B0151D6E7}" srcOrd="0" destOrd="0" presId="urn:microsoft.com/office/officeart/2008/layout/VerticalCurvedList"/>
    <dgm:cxn modelId="{3916E2D3-60BA-47FA-8635-FB55E348A5C8}" type="presOf" srcId="{6BF5E33E-1ABE-439A-965B-6E9539766717}" destId="{8C025EC9-0A58-4C53-B333-AA3ADE3097E9}" srcOrd="0" destOrd="0" presId="urn:microsoft.com/office/officeart/2008/layout/VerticalCurvedList"/>
    <dgm:cxn modelId="{7D8FB38C-C4A0-45B2-B0BF-EE67A812B052}" srcId="{2D20FE5E-2551-4E70-B317-92A02B22E269}" destId="{EF64EAE4-096E-4BA6-ADF8-6C860C6D8BEE}" srcOrd="3" destOrd="0" parTransId="{21F1405F-6F5B-4DC6-AA00-7974032B5B4A}" sibTransId="{9AA4B855-92B7-4A2A-9B57-744457140321}"/>
    <dgm:cxn modelId="{56C20E4F-46FD-4315-B8A1-B6C3491C2537}" type="presParOf" srcId="{B5149760-40D8-41E6-B5C5-255C0DD56359}" destId="{CDABDA6C-67CE-4839-82A4-DAD46B775492}" srcOrd="0" destOrd="0" presId="urn:microsoft.com/office/officeart/2008/layout/VerticalCurvedList"/>
    <dgm:cxn modelId="{80952B91-C386-4F7B-8134-129FEB5EEDDC}" type="presParOf" srcId="{CDABDA6C-67CE-4839-82A4-DAD46B775492}" destId="{4F8CC504-3937-44ED-878B-198F5B123A63}" srcOrd="0" destOrd="0" presId="urn:microsoft.com/office/officeart/2008/layout/VerticalCurvedList"/>
    <dgm:cxn modelId="{0D2C9605-7D4B-4B68-9D22-E5C9857F2D12}" type="presParOf" srcId="{4F8CC504-3937-44ED-878B-198F5B123A63}" destId="{0B50FBEE-0E93-47CF-82DF-535CB4E0F9D6}" srcOrd="0" destOrd="0" presId="urn:microsoft.com/office/officeart/2008/layout/VerticalCurvedList"/>
    <dgm:cxn modelId="{7FDABC3D-052B-4B73-ABA0-33112A82B2AC}" type="presParOf" srcId="{4F8CC504-3937-44ED-878B-198F5B123A63}" destId="{839A9FE3-AE44-4D31-A80C-5B4007A8329F}" srcOrd="1" destOrd="0" presId="urn:microsoft.com/office/officeart/2008/layout/VerticalCurvedList"/>
    <dgm:cxn modelId="{6F2DB8BC-2FA1-4C3A-9B97-EEFF0D46361F}" type="presParOf" srcId="{4F8CC504-3937-44ED-878B-198F5B123A63}" destId="{49FE59FD-0F80-4764-8DA0-594AB67ED98D}" srcOrd="2" destOrd="0" presId="urn:microsoft.com/office/officeart/2008/layout/VerticalCurvedList"/>
    <dgm:cxn modelId="{E5A0F232-0BB0-4C6B-8949-8AD986F7364D}" type="presParOf" srcId="{4F8CC504-3937-44ED-878B-198F5B123A63}" destId="{484F3A9D-B7C8-48AF-978B-90109B955D34}" srcOrd="3" destOrd="0" presId="urn:microsoft.com/office/officeart/2008/layout/VerticalCurvedList"/>
    <dgm:cxn modelId="{E171DB7A-46CB-4D6A-9023-CD800877C5BE}" type="presParOf" srcId="{CDABDA6C-67CE-4839-82A4-DAD46B775492}" destId="{8C025EC9-0A58-4C53-B333-AA3ADE3097E9}" srcOrd="1" destOrd="0" presId="urn:microsoft.com/office/officeart/2008/layout/VerticalCurvedList"/>
    <dgm:cxn modelId="{98CD3FB2-CDFC-413F-9052-EA1DBCD40FFA}" type="presParOf" srcId="{CDABDA6C-67CE-4839-82A4-DAD46B775492}" destId="{9F3F00C2-C2B0-47D4-9253-8156A480C2F7}" srcOrd="2" destOrd="0" presId="urn:microsoft.com/office/officeart/2008/layout/VerticalCurvedList"/>
    <dgm:cxn modelId="{302624A1-D117-4C32-B109-775367F3D496}" type="presParOf" srcId="{9F3F00C2-C2B0-47D4-9253-8156A480C2F7}" destId="{85BFE873-510F-49F1-8A9E-669656B197B4}" srcOrd="0" destOrd="0" presId="urn:microsoft.com/office/officeart/2008/layout/VerticalCurvedList"/>
    <dgm:cxn modelId="{FFC9E135-BB65-4D1E-AC41-84FEDEB3738A}" type="presParOf" srcId="{CDABDA6C-67CE-4839-82A4-DAD46B775492}" destId="{8A076FED-6F5C-4D59-818E-AAE5F56DAA9D}" srcOrd="3" destOrd="0" presId="urn:microsoft.com/office/officeart/2008/layout/VerticalCurvedList"/>
    <dgm:cxn modelId="{B16AD9B6-EB8F-470A-A705-73F12BFEFD13}" type="presParOf" srcId="{CDABDA6C-67CE-4839-82A4-DAD46B775492}" destId="{E847E150-F031-4A1B-83D7-50E06E652A3B}" srcOrd="4" destOrd="0" presId="urn:microsoft.com/office/officeart/2008/layout/VerticalCurvedList"/>
    <dgm:cxn modelId="{C1A80756-6EB5-4D9F-9E35-DB3806BDF931}" type="presParOf" srcId="{E847E150-F031-4A1B-83D7-50E06E652A3B}" destId="{96E1D948-8BA0-4BB2-A685-55EE66571C22}" srcOrd="0" destOrd="0" presId="urn:microsoft.com/office/officeart/2008/layout/VerticalCurvedList"/>
    <dgm:cxn modelId="{7566A6C4-BEAC-4A84-8B5A-9C1E600BEC53}" type="presParOf" srcId="{CDABDA6C-67CE-4839-82A4-DAD46B775492}" destId="{4BDED9BB-E548-411F-B65C-6F0E60D41FFC}" srcOrd="5" destOrd="0" presId="urn:microsoft.com/office/officeart/2008/layout/VerticalCurvedList"/>
    <dgm:cxn modelId="{7FDBDE73-352E-497A-8FAC-0DF89164BDBE}" type="presParOf" srcId="{CDABDA6C-67CE-4839-82A4-DAD46B775492}" destId="{D6146640-C55C-4A4F-A087-8EE6B3C9EE2A}" srcOrd="6" destOrd="0" presId="urn:microsoft.com/office/officeart/2008/layout/VerticalCurvedList"/>
    <dgm:cxn modelId="{1922AEDE-9651-4A27-B664-C72E24033BBE}" type="presParOf" srcId="{D6146640-C55C-4A4F-A087-8EE6B3C9EE2A}" destId="{5F102870-18A3-44CA-82CD-3B1A3B03A0C7}" srcOrd="0" destOrd="0" presId="urn:microsoft.com/office/officeart/2008/layout/VerticalCurvedList"/>
    <dgm:cxn modelId="{432B7AE1-5CCD-4913-9457-F07D48E972C9}" type="presParOf" srcId="{CDABDA6C-67CE-4839-82A4-DAD46B775492}" destId="{FBDAC0F1-4A0E-493C-825C-2B0B0151D6E7}" srcOrd="7" destOrd="0" presId="urn:microsoft.com/office/officeart/2008/layout/VerticalCurvedList"/>
    <dgm:cxn modelId="{8C4DBC5A-6DF8-4603-9E7A-4EE245E8A432}" type="presParOf" srcId="{CDABDA6C-67CE-4839-82A4-DAD46B775492}" destId="{9CC56302-8929-4FCB-B309-3FE09C33D9E1}" srcOrd="8" destOrd="0" presId="urn:microsoft.com/office/officeart/2008/layout/VerticalCurvedList"/>
    <dgm:cxn modelId="{C0688C4C-9179-477E-A03D-06586BFFC37A}" type="presParOf" srcId="{9CC56302-8929-4FCB-B309-3FE09C33D9E1}" destId="{50FDDBB2-6BDF-4019-9A68-9A5EBF197290}" srcOrd="0" destOrd="0" presId="urn:microsoft.com/office/officeart/2008/layout/VerticalCurvedList"/>
    <dgm:cxn modelId="{1EF00862-5852-4AAD-9280-EBDBBA75BB8B}" type="presParOf" srcId="{CDABDA6C-67CE-4839-82A4-DAD46B775492}" destId="{4794EDEC-84BA-42CD-8579-DB02C1E471D6}" srcOrd="9" destOrd="0" presId="urn:microsoft.com/office/officeart/2008/layout/VerticalCurvedList"/>
    <dgm:cxn modelId="{661D57DA-FF9B-4AA8-A34C-07092D40804E}" type="presParOf" srcId="{CDABDA6C-67CE-4839-82A4-DAD46B775492}" destId="{1C52C42F-79D3-4873-919B-9ED1690BBFE3}" srcOrd="10" destOrd="0" presId="urn:microsoft.com/office/officeart/2008/layout/VerticalCurvedList"/>
    <dgm:cxn modelId="{3C026FA1-13CF-45BA-AB67-DD63A1AED1C8}" type="presParOf" srcId="{1C52C42F-79D3-4873-919B-9ED1690BBFE3}" destId="{3DB4BA26-4ECA-4782-9EEC-1B6AA074F43C}" srcOrd="0" destOrd="0" presId="urn:microsoft.com/office/officeart/2008/layout/VerticalCurvedList"/>
    <dgm:cxn modelId="{DAF2EC85-12A7-42BD-92AA-19B45D08A967}" type="presParOf" srcId="{CDABDA6C-67CE-4839-82A4-DAD46B775492}" destId="{55D3D9EA-412F-4224-9008-EF6141EAE90F}" srcOrd="11" destOrd="0" presId="urn:microsoft.com/office/officeart/2008/layout/VerticalCurvedList"/>
    <dgm:cxn modelId="{7224BE7F-D09B-488D-84F7-14A9AB35BF1B}" type="presParOf" srcId="{CDABDA6C-67CE-4839-82A4-DAD46B775492}" destId="{4C6F0BA5-13C3-4D88-821C-1BD7671D1CA8}" srcOrd="12" destOrd="0" presId="urn:microsoft.com/office/officeart/2008/layout/VerticalCurvedList"/>
    <dgm:cxn modelId="{7E27F55E-394F-49FA-9C68-CB3190B7527F}" type="presParOf" srcId="{4C6F0BA5-13C3-4D88-821C-1BD7671D1CA8}" destId="{E29CF626-77F0-49E0-87C1-AC79E90E3D2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9A9FE3-AE44-4D31-A80C-5B4007A8329F}">
      <dsp:nvSpPr>
        <dsp:cNvPr id="0" name=""/>
        <dsp:cNvSpPr/>
      </dsp:nvSpPr>
      <dsp:spPr>
        <a:xfrm>
          <a:off x="-5232416" y="-801413"/>
          <a:ext cx="6230810" cy="6230810"/>
        </a:xfrm>
        <a:prstGeom prst="blockArc">
          <a:avLst>
            <a:gd name="adj1" fmla="val 18900000"/>
            <a:gd name="adj2" fmla="val 2700000"/>
            <a:gd name="adj3" fmla="val 347"/>
          </a:avLst>
        </a:prstGeom>
        <a:noFill/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25EC9-0A58-4C53-B333-AA3ADE3097E9}">
      <dsp:nvSpPr>
        <dsp:cNvPr id="0" name=""/>
        <dsp:cNvSpPr/>
      </dsp:nvSpPr>
      <dsp:spPr>
        <a:xfrm>
          <a:off x="372324" y="243709"/>
          <a:ext cx="9164781" cy="4872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74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Ignacy Krasicki (1735 – 1801) – biskup warmiński, poeta, bajkopisarz</a:t>
          </a:r>
        </a:p>
      </dsp:txBody>
      <dsp:txXfrm>
        <a:off x="372324" y="243709"/>
        <a:ext cx="9164781" cy="487234"/>
      </dsp:txXfrm>
    </dsp:sp>
    <dsp:sp modelId="{85BFE873-510F-49F1-8A9E-669656B197B4}">
      <dsp:nvSpPr>
        <dsp:cNvPr id="0" name=""/>
        <dsp:cNvSpPr/>
      </dsp:nvSpPr>
      <dsp:spPr>
        <a:xfrm>
          <a:off x="67803" y="182805"/>
          <a:ext cx="609042" cy="609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076FED-6F5C-4D59-818E-AAE5F56DAA9D}">
      <dsp:nvSpPr>
        <dsp:cNvPr id="0" name=""/>
        <dsp:cNvSpPr/>
      </dsp:nvSpPr>
      <dsp:spPr>
        <a:xfrm>
          <a:off x="773108" y="974468"/>
          <a:ext cx="8763997" cy="4872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74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Franciszek Konarski (1700 – 1773) – pedagog, reformator szkolnictwa</a:t>
          </a:r>
        </a:p>
      </dsp:txBody>
      <dsp:txXfrm>
        <a:off x="773108" y="974468"/>
        <a:ext cx="8763997" cy="487234"/>
      </dsp:txXfrm>
    </dsp:sp>
    <dsp:sp modelId="{96E1D948-8BA0-4BB2-A685-55EE66571C22}">
      <dsp:nvSpPr>
        <dsp:cNvPr id="0" name=""/>
        <dsp:cNvSpPr/>
      </dsp:nvSpPr>
      <dsp:spPr>
        <a:xfrm>
          <a:off x="468586" y="913564"/>
          <a:ext cx="609042" cy="609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ED9BB-E548-411F-B65C-6F0E60D41FFC}">
      <dsp:nvSpPr>
        <dsp:cNvPr id="0" name=""/>
        <dsp:cNvSpPr/>
      </dsp:nvSpPr>
      <dsp:spPr>
        <a:xfrm>
          <a:off x="956376" y="1705226"/>
          <a:ext cx="8580729" cy="4872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74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Stanisław Staszic (1755 1826) – pisarz, publicysta, filozof</a:t>
          </a:r>
        </a:p>
      </dsp:txBody>
      <dsp:txXfrm>
        <a:off x="956376" y="1705226"/>
        <a:ext cx="8580729" cy="487234"/>
      </dsp:txXfrm>
    </dsp:sp>
    <dsp:sp modelId="{5F102870-18A3-44CA-82CD-3B1A3B03A0C7}">
      <dsp:nvSpPr>
        <dsp:cNvPr id="0" name=""/>
        <dsp:cNvSpPr/>
      </dsp:nvSpPr>
      <dsp:spPr>
        <a:xfrm>
          <a:off x="651855" y="1644322"/>
          <a:ext cx="609042" cy="609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AC0F1-4A0E-493C-825C-2B0B0151D6E7}">
      <dsp:nvSpPr>
        <dsp:cNvPr id="0" name=""/>
        <dsp:cNvSpPr/>
      </dsp:nvSpPr>
      <dsp:spPr>
        <a:xfrm>
          <a:off x="956376" y="2435522"/>
          <a:ext cx="8580729" cy="4872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74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Hugo Kołłątaj (1750 – 1812)  - polityk, publicysta, pisarz </a:t>
          </a:r>
        </a:p>
      </dsp:txBody>
      <dsp:txXfrm>
        <a:off x="956376" y="2435522"/>
        <a:ext cx="8580729" cy="487234"/>
      </dsp:txXfrm>
    </dsp:sp>
    <dsp:sp modelId="{50FDDBB2-6BDF-4019-9A68-9A5EBF197290}">
      <dsp:nvSpPr>
        <dsp:cNvPr id="0" name=""/>
        <dsp:cNvSpPr/>
      </dsp:nvSpPr>
      <dsp:spPr>
        <a:xfrm>
          <a:off x="651855" y="2374618"/>
          <a:ext cx="609042" cy="609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4EDEC-84BA-42CD-8579-DB02C1E471D6}">
      <dsp:nvSpPr>
        <dsp:cNvPr id="0" name=""/>
        <dsp:cNvSpPr/>
      </dsp:nvSpPr>
      <dsp:spPr>
        <a:xfrm>
          <a:off x="773108" y="3166281"/>
          <a:ext cx="8763997" cy="4872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74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Adam Naruszewicz (1733 – 1796) – poeta, tłumacz, historyk</a:t>
          </a:r>
        </a:p>
      </dsp:txBody>
      <dsp:txXfrm>
        <a:off x="773108" y="3166281"/>
        <a:ext cx="8763997" cy="487234"/>
      </dsp:txXfrm>
    </dsp:sp>
    <dsp:sp modelId="{3DB4BA26-4ECA-4782-9EEC-1B6AA074F43C}">
      <dsp:nvSpPr>
        <dsp:cNvPr id="0" name=""/>
        <dsp:cNvSpPr/>
      </dsp:nvSpPr>
      <dsp:spPr>
        <a:xfrm>
          <a:off x="468586" y="3105377"/>
          <a:ext cx="609042" cy="609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D3D9EA-412F-4224-9008-EF6141EAE90F}">
      <dsp:nvSpPr>
        <dsp:cNvPr id="0" name=""/>
        <dsp:cNvSpPr/>
      </dsp:nvSpPr>
      <dsp:spPr>
        <a:xfrm>
          <a:off x="372324" y="3897040"/>
          <a:ext cx="9164781" cy="4872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74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Andrzej i Józef Załuski – twórcy pierwszej biblioteki publicznej</a:t>
          </a:r>
        </a:p>
      </dsp:txBody>
      <dsp:txXfrm>
        <a:off x="372324" y="3897040"/>
        <a:ext cx="9164781" cy="487234"/>
      </dsp:txXfrm>
    </dsp:sp>
    <dsp:sp modelId="{E29CF626-77F0-49E0-87C1-AC79E90E3D25}">
      <dsp:nvSpPr>
        <dsp:cNvPr id="0" name=""/>
        <dsp:cNvSpPr/>
      </dsp:nvSpPr>
      <dsp:spPr>
        <a:xfrm>
          <a:off x="67803" y="3836135"/>
          <a:ext cx="609042" cy="609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0505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08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134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314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1741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842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023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741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597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185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178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8083BE8-DEF8-49F1-9CE9-3932E1B04B50}" type="datetimeFigureOut">
              <a:rPr lang="pl-PL" smtClean="0"/>
              <a:t>28.05.2022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10ECB03-67F0-4CE8-8746-2405F3A50AD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97969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9" r:id="rId2"/>
    <p:sldLayoutId id="2147484120" r:id="rId3"/>
    <p:sldLayoutId id="2147484121" r:id="rId4"/>
    <p:sldLayoutId id="2147484122" r:id="rId5"/>
    <p:sldLayoutId id="2147484123" r:id="rId6"/>
    <p:sldLayoutId id="2147484124" r:id="rId7"/>
    <p:sldLayoutId id="2147484125" r:id="rId8"/>
    <p:sldLayoutId id="2147484126" r:id="rId9"/>
    <p:sldLayoutId id="2147484127" r:id="rId10"/>
    <p:sldLayoutId id="214748412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CBB96BB-A06B-4CEC-827C-5F0257A96D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EPOKA OŚWIECENIA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AE17934-4CFC-4193-A913-7BBE62D12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628"/>
            <a:ext cx="9144000" cy="555171"/>
          </a:xfrm>
        </p:spPr>
        <p:txBody>
          <a:bodyPr/>
          <a:lstStyle/>
          <a:p>
            <a:pPr algn="r"/>
            <a:r>
              <a:rPr lang="pl-PL" dirty="0"/>
              <a:t>Podstawowe informacje</a:t>
            </a:r>
          </a:p>
        </p:txBody>
      </p:sp>
    </p:spTree>
    <p:extLst>
      <p:ext uri="{BB962C8B-B14F-4D97-AF65-F5344CB8AC3E}">
        <p14:creationId xmlns:p14="http://schemas.microsoft.com/office/powerpoint/2010/main" val="130876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5D6AE1E-0A6C-4350-9917-3E2426BED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Ramy czasowe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xmlns="" id="{B62FBA2E-B9D4-4137-8347-CE22E722D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7159" y="2103120"/>
            <a:ext cx="5498841" cy="3749040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spcBef>
                <a:spcPts val="600"/>
              </a:spcBef>
            </a:pPr>
            <a:r>
              <a:rPr lang="pl-PL" sz="2400" dirty="0"/>
              <a:t>Epoka oświecenia to okres pomiędzy epoką baroku a romantyzmem.</a:t>
            </a:r>
          </a:p>
          <a:p>
            <a:pPr>
              <a:spcBef>
                <a:spcPts val="600"/>
              </a:spcBef>
            </a:pPr>
            <a:r>
              <a:rPr lang="pl-PL" sz="2400" dirty="0"/>
              <a:t>Datowana jest na lata 1680 – 1789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2400" dirty="0"/>
              <a:t>(koniec klasycyzmu francuskiego – wybuch Rewolucji Francuskiej)</a:t>
            </a:r>
          </a:p>
          <a:p>
            <a:pPr>
              <a:spcBef>
                <a:spcPts val="600"/>
              </a:spcBef>
            </a:pPr>
            <a:r>
              <a:rPr lang="pl-PL" sz="2400" dirty="0"/>
              <a:t>Okres ten nazywany jest często: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pl-PL" sz="2400" dirty="0"/>
              <a:t>wiekiem rozumu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pl-PL" sz="2400" dirty="0"/>
              <a:t>wiekiem filozofów 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xmlns="" id="{2F3BB779-EF03-477B-AFD6-8E4F020615F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655" y="1175657"/>
            <a:ext cx="4133630" cy="5235932"/>
          </a:xfrm>
        </p:spPr>
      </p:pic>
    </p:spTree>
    <p:extLst>
      <p:ext uri="{BB962C8B-B14F-4D97-AF65-F5344CB8AC3E}">
        <p14:creationId xmlns:p14="http://schemas.microsoft.com/office/powerpoint/2010/main" val="264255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xmlns="" id="{0D4A6F15-A2FC-40A5-80A5-294000347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0548"/>
            <a:ext cx="10058400" cy="830424"/>
          </a:xfrm>
        </p:spPr>
        <p:txBody>
          <a:bodyPr>
            <a:normAutofit/>
          </a:bodyPr>
          <a:lstStyle/>
          <a:p>
            <a:r>
              <a:rPr lang="pl-PL" b="1" dirty="0"/>
              <a:t>Podstawowe hasła oświeceniowe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xmlns="" id="{340DBB02-7984-4799-8640-9E1447B14C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674335"/>
              </p:ext>
            </p:extLst>
          </p:nvPr>
        </p:nvGraphicFramePr>
        <p:xfrm>
          <a:off x="1371600" y="1698171"/>
          <a:ext cx="9601200" cy="4674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1428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86100C1-48DD-4D9E-BD0A-9666B6BB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29208"/>
            <a:ext cx="9601200" cy="970384"/>
          </a:xfrm>
        </p:spPr>
        <p:txBody>
          <a:bodyPr/>
          <a:lstStyle/>
          <a:p>
            <a:r>
              <a:rPr lang="pl-PL" b="1" dirty="0"/>
              <a:t>Nurty filozofii oświeceniowej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3EA93227-B3B1-4322-A404-7D11B2A7DB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614659"/>
              </p:ext>
            </p:extLst>
          </p:nvPr>
        </p:nvGraphicFramePr>
        <p:xfrm>
          <a:off x="1371600" y="1828800"/>
          <a:ext cx="9601200" cy="4357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4227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A404738-13AE-48FC-8F39-3A97A20AA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73224"/>
            <a:ext cx="9601200" cy="727788"/>
          </a:xfrm>
        </p:spPr>
        <p:txBody>
          <a:bodyPr/>
          <a:lstStyle/>
          <a:p>
            <a:r>
              <a:rPr lang="pl-PL" b="1" dirty="0"/>
              <a:t>Nurty filozofii oświeceniowej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B8C8CF51-100A-4EC7-91E1-69175140A4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791798"/>
              </p:ext>
            </p:extLst>
          </p:nvPr>
        </p:nvGraphicFramePr>
        <p:xfrm>
          <a:off x="1371600" y="1744824"/>
          <a:ext cx="9601200" cy="4534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853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04E2C70-2A19-490F-BC85-0DFF3C2FA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7767"/>
          </a:xfrm>
        </p:spPr>
        <p:txBody>
          <a:bodyPr>
            <a:normAutofit/>
          </a:bodyPr>
          <a:lstStyle/>
          <a:p>
            <a:r>
              <a:rPr lang="pl-PL" b="1" dirty="0"/>
              <a:t>Klasycyzm (w sztuce)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2A84767-2ECA-43B6-801A-26FD3B62AB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1053" y="2285999"/>
            <a:ext cx="4858333" cy="3581401"/>
          </a:xfrm>
        </p:spPr>
        <p:txBody>
          <a:bodyPr/>
          <a:lstStyle/>
          <a:p>
            <a:r>
              <a:rPr lang="pl-PL" dirty="0"/>
              <a:t>Styl w sztuce inspirowany sztuką starożytnej Grecji i starożytnego Rzymu:</a:t>
            </a:r>
          </a:p>
          <a:p>
            <a:r>
              <a:rPr lang="pl-PL" dirty="0"/>
              <a:t>Wybrane przykłady sztuki klasycystycznej:</a:t>
            </a:r>
          </a:p>
          <a:p>
            <a:pPr>
              <a:buFontTx/>
              <a:buChar char="-"/>
            </a:pPr>
            <a:r>
              <a:rPr lang="pl-PL" b="1" dirty="0"/>
              <a:t>Brama Brandenburska (Berlin)</a:t>
            </a:r>
          </a:p>
          <a:p>
            <a:pPr>
              <a:buFontTx/>
              <a:buChar char="-"/>
            </a:pPr>
            <a:r>
              <a:rPr lang="pl-PL" b="1" dirty="0"/>
              <a:t>Łuk Triumfalny (Paryż)</a:t>
            </a:r>
          </a:p>
          <a:p>
            <a:pPr>
              <a:buFontTx/>
              <a:buChar char="-"/>
            </a:pPr>
            <a:r>
              <a:rPr lang="pl-PL" b="1" dirty="0"/>
              <a:t>Pałac Łazienkowski (Warszawa)</a:t>
            </a:r>
          </a:p>
        </p:txBody>
      </p:sp>
      <p:pic>
        <p:nvPicPr>
          <p:cNvPr id="1026" name="Picture 2" descr="Ilustracja">
            <a:extLst>
              <a:ext uri="{FF2B5EF4-FFF2-40B4-BE49-F238E27FC236}">
                <a16:creationId xmlns:a16="http://schemas.microsoft.com/office/drawing/2014/main" xmlns="" id="{EF77B347-46C0-483A-883C-F07FF4C4DC1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616" y="2285999"/>
            <a:ext cx="4777466" cy="318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57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C2506D8-4402-4523-A3C0-E03C59305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48478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Rokoko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A4FD7C5-0666-42BA-B3E5-C76C2CCB1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5069" y="2285999"/>
            <a:ext cx="4914317" cy="3581401"/>
          </a:xfrm>
        </p:spPr>
        <p:txBody>
          <a:bodyPr>
            <a:normAutofit/>
          </a:bodyPr>
          <a:lstStyle/>
          <a:p>
            <a:r>
              <a:rPr lang="pl-PL" sz="2400" dirty="0"/>
              <a:t>Styl w sztuce, architekturze i malarstwie będący wyrazem sprzeciwu przeciwko oficjalnemu stylowi z czasów Ludwika XIV.</a:t>
            </a:r>
          </a:p>
          <a:p>
            <a:r>
              <a:rPr lang="pl-PL" sz="2400" dirty="0"/>
              <a:t>Charakteryzuje się dekoracyjnością, lekkością i swobodą.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B4A733D3-1341-4C2D-B729-A63BB7BBCBB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731" y="2127378"/>
            <a:ext cx="47752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36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5E19625-3BDF-49CF-93C2-674541AB2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7767"/>
          </a:xfrm>
        </p:spPr>
        <p:txBody>
          <a:bodyPr/>
          <a:lstStyle/>
          <a:p>
            <a:r>
              <a:rPr lang="pl-PL" b="1" dirty="0"/>
              <a:t>Literatura oświeceniowa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0B5C549-D66F-4BE6-952F-5F4D60D601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/>
              <a:t>Nawiązuje do czasów antycznych i klasycznych ideałów</a:t>
            </a:r>
          </a:p>
          <a:p>
            <a:r>
              <a:rPr lang="pl-PL" dirty="0"/>
              <a:t>Charakteryzuje się kultem rozumu</a:t>
            </a:r>
          </a:p>
          <a:p>
            <a:r>
              <a:rPr lang="pl-PL" dirty="0"/>
              <a:t>Przykłady;</a:t>
            </a:r>
          </a:p>
          <a:p>
            <a:pPr>
              <a:buFontTx/>
              <a:buChar char="-"/>
            </a:pPr>
            <a:r>
              <a:rPr lang="pl-PL" b="1" dirty="0"/>
              <a:t>Diderot. Kubuś Fatalista i jego Pan.</a:t>
            </a:r>
          </a:p>
          <a:p>
            <a:pPr>
              <a:buFontTx/>
              <a:buChar char="-"/>
            </a:pPr>
            <a:r>
              <a:rPr lang="pl-PL" b="1" dirty="0"/>
              <a:t>J.J. </a:t>
            </a:r>
            <a:r>
              <a:rPr lang="pl-PL" b="1" dirty="0" err="1"/>
              <a:t>Russeau</a:t>
            </a:r>
            <a:r>
              <a:rPr lang="pl-PL" b="1" dirty="0"/>
              <a:t>. Nowa Heloiza.</a:t>
            </a:r>
          </a:p>
          <a:p>
            <a:pPr>
              <a:buFontTx/>
              <a:buChar char="-"/>
            </a:pPr>
            <a:r>
              <a:rPr lang="pl-PL" b="1" dirty="0"/>
              <a:t>D. Defoe. Robinson </a:t>
            </a:r>
            <a:r>
              <a:rPr lang="pl-PL" b="1" dirty="0" err="1"/>
              <a:t>Cruzoe</a:t>
            </a:r>
            <a:r>
              <a:rPr lang="pl-PL" b="1" dirty="0"/>
              <a:t>.</a:t>
            </a:r>
          </a:p>
          <a:p>
            <a:pPr>
              <a:buFontTx/>
              <a:buChar char="-"/>
            </a:pPr>
            <a:r>
              <a:rPr lang="pl-PL" b="1" dirty="0"/>
              <a:t>J. Swift. Podróże Guliwera.</a:t>
            </a:r>
          </a:p>
        </p:txBody>
      </p:sp>
    </p:spTree>
    <p:extLst>
      <p:ext uri="{BB962C8B-B14F-4D97-AF65-F5344CB8AC3E}">
        <p14:creationId xmlns:p14="http://schemas.microsoft.com/office/powerpoint/2010/main" val="2122678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xmlns="" id="{EE28487F-E5D1-4421-A710-6F7767161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7098"/>
          </a:xfrm>
        </p:spPr>
        <p:txBody>
          <a:bodyPr>
            <a:normAutofit/>
          </a:bodyPr>
          <a:lstStyle/>
          <a:p>
            <a:r>
              <a:rPr lang="pl-PL" sz="3600" b="1" dirty="0"/>
              <a:t>Wybrani przedstawiciele Oświecenia w Polsce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xmlns="" id="{FECBF642-69F2-4D38-BDDB-065C18D425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835441"/>
              </p:ext>
            </p:extLst>
          </p:nvPr>
        </p:nvGraphicFramePr>
        <p:xfrm>
          <a:off x="1371600" y="1754155"/>
          <a:ext cx="9601200" cy="462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4977767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231</TotalTime>
  <Words>382</Words>
  <Application>Microsoft Office PowerPoint</Application>
  <PresentationFormat>Panoramiczny</PresentationFormat>
  <Paragraphs>58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1" baseType="lpstr">
      <vt:lpstr>Franklin Gothic Book</vt:lpstr>
      <vt:lpstr>Przycinanie</vt:lpstr>
      <vt:lpstr>EPOKA OŚWIECENIA</vt:lpstr>
      <vt:lpstr>Ramy czasowe</vt:lpstr>
      <vt:lpstr>Podstawowe hasła oświeceniowe</vt:lpstr>
      <vt:lpstr>Nurty filozofii oświeceniowej</vt:lpstr>
      <vt:lpstr>Nurty filozofii oświeceniowej</vt:lpstr>
      <vt:lpstr>Klasycyzm (w sztuce)</vt:lpstr>
      <vt:lpstr>Rokoko</vt:lpstr>
      <vt:lpstr>Literatura oświeceniowa</vt:lpstr>
      <vt:lpstr>Wybrani przedstawiciele Oświecenia w Polsce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EPOKA OŚWIECENIA</dc:title>
  <dc:creator>Joanna Borowicz</dc:creator>
  <cp:lastModifiedBy>Konto Microsoft</cp:lastModifiedBy>
  <cp:revision>7</cp:revision>
  <dcterms:created xsi:type="dcterms:W3CDTF">2022-01-27T20:49:29Z</dcterms:created>
  <dcterms:modified xsi:type="dcterms:W3CDTF">2022-05-28T18:59:09Z</dcterms:modified>
</cp:coreProperties>
</file>